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BC86A-C06B-4A95-9ACE-5268EE8CA365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AECF8-F4DF-4062-BA6A-B3EEEDA761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50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BC86A-C06B-4A95-9ACE-5268EE8CA365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AECF8-F4DF-4062-BA6A-B3EEEDA761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72142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BC86A-C06B-4A95-9ACE-5268EE8CA365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AECF8-F4DF-4062-BA6A-B3EEEDA761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8440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BC86A-C06B-4A95-9ACE-5268EE8CA365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AECF8-F4DF-4062-BA6A-B3EEEDA761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7115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BC86A-C06B-4A95-9ACE-5268EE8CA365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AECF8-F4DF-4062-BA6A-B3EEEDA761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6054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BC86A-C06B-4A95-9ACE-5268EE8CA365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AECF8-F4DF-4062-BA6A-B3EEEDA761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7718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BC86A-C06B-4A95-9ACE-5268EE8CA365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AECF8-F4DF-4062-BA6A-B3EEEDA761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510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BC86A-C06B-4A95-9ACE-5268EE8CA365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AECF8-F4DF-4062-BA6A-B3EEEDA761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5700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BC86A-C06B-4A95-9ACE-5268EE8CA365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AECF8-F4DF-4062-BA6A-B3EEEDA761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738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BC86A-C06B-4A95-9ACE-5268EE8CA365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AECF8-F4DF-4062-BA6A-B3EEEDA761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2666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BC86A-C06B-4A95-9ACE-5268EE8CA365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AECF8-F4DF-4062-BA6A-B3EEEDA761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946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7BC86A-C06B-4A95-9ACE-5268EE8CA365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CAECF8-F4DF-4062-BA6A-B3EEEDA761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282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sd.kopilkaurokov.ru/up/html/2020/12/07/k_5fcd583f996d3/565744_1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30"/>
          <a:stretch/>
        </p:blipFill>
        <p:spPr bwMode="auto">
          <a:xfrm>
            <a:off x="455825" y="204714"/>
            <a:ext cx="11199363" cy="631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657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s://shareslide.ru/img/thumbs/6dcaa972bda5de5e2baae89cf29813d1-800x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6" t="18865" r="8735" b="8537"/>
          <a:stretch/>
        </p:blipFill>
        <p:spPr bwMode="auto">
          <a:xfrm>
            <a:off x="3698544" y="0"/>
            <a:ext cx="5308980" cy="3355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pickimage.ru/wp-content/uploads/images/detskie/animalsinspring/zhivotnievesnoi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624" y="3111690"/>
            <a:ext cx="5499717" cy="3731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bermarket.ru/statics/spree/products/4510482/preview/17494869_1.jpg?167165979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2341" y="3111689"/>
            <a:ext cx="3731951" cy="3731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79711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15" t="3358" r="3134" b="3210"/>
          <a:stretch/>
        </p:blipFill>
        <p:spPr>
          <a:xfrm>
            <a:off x="423081" y="1278375"/>
            <a:ext cx="3671248" cy="4690209"/>
          </a:xfrm>
          <a:prstGeom prst="rect">
            <a:avLst/>
          </a:prstGeom>
        </p:spPr>
      </p:pic>
      <p:pic>
        <p:nvPicPr>
          <p:cNvPr id="3076" name="Picture 4" descr="https://shareslide.ru/img/thumbs/bbc18f65bb290c1c31d77d391a272f3d-800x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62" b="21970"/>
          <a:stretch/>
        </p:blipFill>
        <p:spPr bwMode="auto">
          <a:xfrm>
            <a:off x="4304495" y="1835623"/>
            <a:ext cx="7620000" cy="3575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32155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get.pxhere.com/photo/landscape-tree-nature-forest-branch-blossom-bird-plant-leaf-flower-web-spring-red-produce-macro-autumn-botany-blue-yellow-flora-season-flowers-colors-branches-bud-flowering-macro-photography-tree-branches-flowering-plant-land-plant-80991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726"/>
          <a:stretch/>
        </p:blipFill>
        <p:spPr bwMode="auto">
          <a:xfrm>
            <a:off x="799172" y="1320713"/>
            <a:ext cx="4346033" cy="404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vsegda-pomnim.com/uploads/posts/2022-04/1649575179_31-vsegda-pomnim-com-p-raspuskanie-pochek-na-derevyakh-foto-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3447" y="1320713"/>
            <a:ext cx="5401574" cy="4046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23713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97123" y="101305"/>
            <a:ext cx="5861284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0" cap="none" spc="0" dirty="0" smtClean="0">
                <a:ln w="0">
                  <a:solidFill>
                    <a:srgbClr val="00B050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Время года –</a:t>
            </a:r>
          </a:p>
          <a:p>
            <a:pPr algn="ctr"/>
            <a:r>
              <a:rPr lang="ru-RU" sz="8000" dirty="0" smtClean="0">
                <a:ln w="0">
                  <a:solidFill>
                    <a:srgbClr val="00B050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весна!</a:t>
            </a:r>
            <a:endParaRPr lang="ru-RU" sz="8000" b="0" cap="none" spc="0" dirty="0">
              <a:ln w="0">
                <a:solidFill>
                  <a:srgbClr val="00B050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655850"/>
            <a:ext cx="559480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0" cap="none" spc="0" dirty="0" smtClean="0">
                <a:ln w="0"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Запомни слова</a:t>
            </a:r>
            <a:endParaRPr lang="ru-RU" sz="6600" b="0" cap="none" spc="0" dirty="0">
              <a:ln w="0">
                <a:solidFill>
                  <a:srgbClr val="FF0000"/>
                </a:solidFill>
              </a:ln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224288" y="2655850"/>
            <a:ext cx="606768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0" cap="none" spc="0" dirty="0" smtClean="0">
                <a:ln w="0">
                  <a:solidFill>
                    <a:srgbClr val="FFFF00"/>
                  </a:solidFill>
                </a:ln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Признаки весны</a:t>
            </a:r>
            <a:endParaRPr lang="ru-RU" sz="6600" b="0" cap="none" spc="0" dirty="0">
              <a:ln w="0">
                <a:solidFill>
                  <a:srgbClr val="FFFF00"/>
                </a:solidFill>
              </a:ln>
              <a:solidFill>
                <a:srgbClr val="FFC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261176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rassvetnews.ru/wp-content/uploads/2022/02/zima-scal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831" y="0"/>
            <a:ext cx="5264712" cy="3261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pibig.info/uploads/posts/2021-06/1622833193_4-pibig_info-p-vremena-goda-vesna-priroda-krasivo-foto-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543" y="0"/>
            <a:ext cx="4324965" cy="3243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pibig.info/uploads/posts/2021-06/1623324823_41-pibig_info-p-vremena-goda-leto-priroda-krasivo-foto-4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831" y="3261654"/>
            <a:ext cx="5264712" cy="3449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wp-s.ru/wallpapers/3/4/440828049194440/zolotaya-osen-v-shotlandii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84"/>
          <a:stretch/>
        </p:blipFill>
        <p:spPr bwMode="auto">
          <a:xfrm>
            <a:off x="5829544" y="3243724"/>
            <a:ext cx="4310744" cy="3467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4277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webmg.ru/wp-content/uploads/2022/05/i-80-29-768x1107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2800" y="109182"/>
            <a:ext cx="4569374" cy="658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143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mage3.slideserve.com/6422930/slide5-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405" y="0"/>
            <a:ext cx="9138551" cy="6853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2093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vsegda-pomnim.com/uploads/posts/2022-02/1645913856_5-vsegda-pomnim-com-p-protalina-foto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5141" y="-21890"/>
            <a:ext cx="8599861" cy="6879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587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vaomos.news/upload/resize_cache/iblock/239/300_0_1/2394ae0a79b2ff6bf4900323f8381d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731" y="215320"/>
            <a:ext cx="9240436" cy="6334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617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pp.userapi.com/c849236/v849236642/11fa7e/fQZCxJPxdLQ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5193" y="314552"/>
            <a:ext cx="8360628" cy="6311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3554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u-florista.ru/wp-content/uploads/2019/10/1-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012" y="1160061"/>
            <a:ext cx="5636032" cy="3733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s://koketta.ru/wp-content/uploads/5/1/0/51010cbc9026ad9a73fbf9222b63c271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076" y="1160061"/>
            <a:ext cx="5615073" cy="3741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1351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erbirds.ru/photos/0205/001/020500217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0418" y="430663"/>
            <a:ext cx="4071582" cy="2714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placepic.ru/wp-content/uploads/2019/06/s1200-8-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777" y="410950"/>
            <a:ext cx="4101152" cy="2734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photocentra.ru/images/main83/834696_main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2"/>
          <a:stretch/>
        </p:blipFill>
        <p:spPr bwMode="auto">
          <a:xfrm>
            <a:off x="0" y="395785"/>
            <a:ext cx="4475777" cy="2749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pic.rutubelist.ru/video/8a/eb/8aeb27d41a4d0dac9af3f2cf0a9b51a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370" y="3589242"/>
            <a:ext cx="4449597" cy="3268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kartinkin.net/pics/uploads/posts/2022-08/thumbs/1659362350_37-kartinkin-net-p-krasivie-lebedi-na-ozere-priroda-krasivo-f-39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3444" y="3589242"/>
            <a:ext cx="5120769" cy="3268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5260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</TotalTime>
  <Words>9</Words>
  <Application>Microsoft Office PowerPoint</Application>
  <PresentationFormat>Широкоэкранный</PresentationFormat>
  <Paragraphs>4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Дефектолог Каб</dc:creator>
  <cp:lastModifiedBy>Дефектолог Каб</cp:lastModifiedBy>
  <cp:revision>12</cp:revision>
  <dcterms:created xsi:type="dcterms:W3CDTF">2023-03-17T07:55:38Z</dcterms:created>
  <dcterms:modified xsi:type="dcterms:W3CDTF">2023-03-21T05:24:56Z</dcterms:modified>
</cp:coreProperties>
</file>