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15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5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8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03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5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10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79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21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72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2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E97D5-18C1-4A92-BD65-74BA6407BA45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3AFA6-8DFD-40D8-8F7E-93C5CDAFA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learningapps.org/view3046183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5569BC1-0C03-1DE7-F785-943212EA5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59988" cy="165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2AAC375-E32E-13B9-1A16-0EEEF8553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37" y="1092199"/>
            <a:ext cx="9513863" cy="634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595AF3-7DC6-5726-A98E-20A4BC298D27}"/>
              </a:ext>
            </a:extLst>
          </p:cNvPr>
          <p:cNvSpPr/>
          <p:nvPr/>
        </p:nvSpPr>
        <p:spPr>
          <a:xfrm>
            <a:off x="2996418" y="1466074"/>
            <a:ext cx="966643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Великая</a:t>
            </a:r>
          </a:p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Отечественная</a:t>
            </a:r>
          </a:p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Война</a:t>
            </a:r>
          </a:p>
        </p:txBody>
      </p:sp>
    </p:spTree>
    <p:extLst>
      <p:ext uri="{BB962C8B-B14F-4D97-AF65-F5344CB8AC3E}">
        <p14:creationId xmlns:p14="http://schemas.microsoft.com/office/powerpoint/2010/main" val="36956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>
            <a:extLst>
              <a:ext uri="{FF2B5EF4-FFF2-40B4-BE49-F238E27FC236}">
                <a16:creationId xmlns:a16="http://schemas.microsoft.com/office/drawing/2014/main" id="{5AC16DB0-8849-9852-D739-9170223E0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63" y="3429000"/>
            <a:ext cx="45720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751CB1DE-4209-61A3-1CBE-38D4370E0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74" y="178630"/>
            <a:ext cx="4572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A0287-698E-20BC-64F7-2C635992D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</a:t>
            </a:r>
            <a:br>
              <a:rPr lang="ru-RU" dirty="0"/>
            </a:br>
            <a:r>
              <a:rPr lang="ru-RU" dirty="0"/>
              <a:t>Ленинграда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4BD3F49-2CFF-BA22-1EEC-7AABB548F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A6498267-0CCE-A7F2-431C-5CB354442A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26"/>
          <a:stretch/>
        </p:blipFill>
        <p:spPr bwMode="auto">
          <a:xfrm>
            <a:off x="0" y="1501872"/>
            <a:ext cx="12145418" cy="579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C023CCEE-E4C8-FBA6-9E72-E8381429F775}"/>
              </a:ext>
            </a:extLst>
          </p:cNvPr>
          <p:cNvCxnSpPr/>
          <p:nvPr/>
        </p:nvCxnSpPr>
        <p:spPr>
          <a:xfrm>
            <a:off x="837028" y="5205046"/>
            <a:ext cx="147007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26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4AD465-0045-F876-0DD0-005D13A61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</a:t>
            </a:r>
            <a:br>
              <a:rPr lang="ru-RU" dirty="0"/>
            </a:br>
            <a:r>
              <a:rPr lang="ru-RU" dirty="0"/>
              <a:t>Ленинграда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76FC564-1D65-64DD-8663-61BFF55CA0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78250" y="89336"/>
                <a:ext cx="6265612" cy="5248622"/>
              </a:xfrm>
            </p:spPr>
            <p:txBody>
              <a:bodyPr>
                <a:normAutofit/>
              </a:bodyPr>
              <a:lstStyle/>
              <a:p>
                <a:pPr lvl="1"/>
                <a:r>
                  <a:rPr lang="ru-RU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ru-RU" sz="8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8000" b="0" i="1" smtClean="0">
                            <a:latin typeface="Cambria Math" panose="02040503050406030204" pitchFamily="18" charset="0"/>
                          </a:rPr>
                          <m:t>х−72</m:t>
                        </m:r>
                      </m:num>
                      <m:den>
                        <m:r>
                          <a:rPr lang="ru-RU" sz="8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8000" b="0" i="1" smtClean="0">
                        <a:latin typeface="Cambria Math" panose="02040503050406030204" pitchFamily="18" charset="0"/>
                      </a:rPr>
                      <m:t>=276</m:t>
                    </m:r>
                  </m:oMath>
                </a14:m>
                <a:endParaRPr lang="ru-RU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76FC564-1D65-64DD-8663-61BFF55CA0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78250" y="89336"/>
                <a:ext cx="6265612" cy="524862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20C75E5E-6FB5-7003-920D-C40C803F8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3B1E7DF9-0604-5D4F-0EC4-047A091FA205}"/>
              </a:ext>
            </a:extLst>
          </p:cNvPr>
          <p:cNvCxnSpPr>
            <a:cxnSpLocks/>
          </p:cNvCxnSpPr>
          <p:nvPr/>
        </p:nvCxnSpPr>
        <p:spPr>
          <a:xfrm>
            <a:off x="1237958" y="5869549"/>
            <a:ext cx="10339753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Левая фигурная скобка 7">
            <a:extLst>
              <a:ext uri="{FF2B5EF4-FFF2-40B4-BE49-F238E27FC236}">
                <a16:creationId xmlns:a16="http://schemas.microsoft.com/office/drawing/2014/main" id="{99D64DB3-FFCC-CDD8-90FC-069225C5C2FF}"/>
              </a:ext>
            </a:extLst>
          </p:cNvPr>
          <p:cNvSpPr/>
          <p:nvPr/>
        </p:nvSpPr>
        <p:spPr>
          <a:xfrm rot="16200000">
            <a:off x="6157938" y="949569"/>
            <a:ext cx="499794" cy="1033975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169BA0D6-BF24-2876-51FA-74CFF05D91D2}"/>
              </a:ext>
            </a:extLst>
          </p:cNvPr>
          <p:cNvCxnSpPr/>
          <p:nvPr/>
        </p:nvCxnSpPr>
        <p:spPr>
          <a:xfrm>
            <a:off x="4387610" y="5514535"/>
            <a:ext cx="0" cy="60491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F547A952-A576-A9BF-064A-470F998FCF17}"/>
              </a:ext>
            </a:extLst>
          </p:cNvPr>
          <p:cNvCxnSpPr/>
          <p:nvPr/>
        </p:nvCxnSpPr>
        <p:spPr>
          <a:xfrm>
            <a:off x="8180776" y="5491088"/>
            <a:ext cx="0" cy="60491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Левая фигурная скобка 13">
            <a:extLst>
              <a:ext uri="{FF2B5EF4-FFF2-40B4-BE49-F238E27FC236}">
                <a16:creationId xmlns:a16="http://schemas.microsoft.com/office/drawing/2014/main" id="{897152C2-8F2B-89E8-1AA8-57F2486DD4EB}"/>
              </a:ext>
            </a:extLst>
          </p:cNvPr>
          <p:cNvSpPr/>
          <p:nvPr/>
        </p:nvSpPr>
        <p:spPr>
          <a:xfrm rot="5400000">
            <a:off x="7710682" y="1918118"/>
            <a:ext cx="543955" cy="7190100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27C791-E5ED-F75C-76D7-C895B190744A}"/>
                  </a:ext>
                </a:extLst>
              </p:cNvPr>
              <p:cNvSpPr txBox="1"/>
              <p:nvPr/>
            </p:nvSpPr>
            <p:spPr>
              <a:xfrm>
                <a:off x="5904491" y="6406514"/>
                <a:ext cx="10066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900 дней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27C791-E5ED-F75C-76D7-C895B1907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491" y="6406514"/>
                <a:ext cx="1006686" cy="276999"/>
              </a:xfrm>
              <a:prstGeom prst="rect">
                <a:avLst/>
              </a:prstGeom>
              <a:blipFill>
                <a:blip r:embed="rId4"/>
                <a:stretch>
                  <a:fillRect l="-5455" r="-6667" b="-28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2EDD5DF-69E1-4AF9-52D4-4C4511132B93}"/>
                  </a:ext>
                </a:extLst>
              </p:cNvPr>
              <p:cNvSpPr txBox="1"/>
              <p:nvPr/>
            </p:nvSpPr>
            <p:spPr>
              <a:xfrm>
                <a:off x="2503467" y="5180814"/>
                <a:ext cx="309311" cy="5203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2EDD5DF-69E1-4AF9-52D4-4C4511132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467" y="5180814"/>
                <a:ext cx="309311" cy="5203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Управляющая кнопка: справка 1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9FC3832-4A86-68FB-5AA9-BEC06C573752}"/>
              </a:ext>
            </a:extLst>
          </p:cNvPr>
          <p:cNvSpPr/>
          <p:nvPr/>
        </p:nvSpPr>
        <p:spPr>
          <a:xfrm>
            <a:off x="7692261" y="4806367"/>
            <a:ext cx="478302" cy="395051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F831A71-7157-5FAB-314C-A166D407E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021" y="-8518"/>
            <a:ext cx="3498979" cy="230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18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/>
      <p:bldP spid="1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3520F1-4D20-AB27-4173-B0FE4FBA3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 Ленинграда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C32784-4AF4-5F25-23A2-C75D1D78E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3BC2A64-D553-BB26-66D6-A290B22E7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D57EBB2-A469-2FB8-DB17-43210F5C6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316" y="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>
            <a:extLst>
              <a:ext uri="{FF2B5EF4-FFF2-40B4-BE49-F238E27FC236}">
                <a16:creationId xmlns:a16="http://schemas.microsoft.com/office/drawing/2014/main" id="{0FD10DF5-E450-3646-AF02-58B1CC1041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>
            <a:extLst>
              <a:ext uri="{FF2B5EF4-FFF2-40B4-BE49-F238E27FC236}">
                <a16:creationId xmlns:a16="http://schemas.microsoft.com/office/drawing/2014/main" id="{C84A16EF-C9CD-F4A0-82CA-CE5AD0211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350" y="30480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1427AC38-6610-47B3-BE58-6D1DF8DBB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651" y="357814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567C01-1394-F8EF-A728-7DC21F0939DC}"/>
                  </a:ext>
                </a:extLst>
              </p:cNvPr>
              <p:cNvSpPr txBox="1"/>
              <p:nvPr/>
            </p:nvSpPr>
            <p:spPr>
              <a:xfrm>
                <a:off x="9802153" y="390533"/>
                <a:ext cx="1854708" cy="1734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6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6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567C01-1394-F8EF-A728-7DC21F093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2153" y="390533"/>
                <a:ext cx="1854708" cy="173464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9413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44F700-5494-70CF-433A-21DDBE9E122E}"/>
                  </a:ext>
                </a:extLst>
              </p:cNvPr>
              <p:cNvSpPr txBox="1"/>
              <p:nvPr/>
            </p:nvSpPr>
            <p:spPr>
              <a:xfrm>
                <a:off x="6316393" y="2735156"/>
                <a:ext cx="4566891" cy="1387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b="1" i="0" smtClean="0">
                          <a:latin typeface="Cambria Math" panose="02040503050406030204" pitchFamily="18" charset="0"/>
                        </a:rPr>
                        <m:t>𝟏𝟐</m:t>
                      </m:r>
                      <m:f>
                        <m:fPr>
                          <m:ctrlPr>
                            <a:rPr lang="ru-RU" sz="4800" b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4800" b="1" i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ru-RU" sz="4800" b="1" i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4800" b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4800" b="1" i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ru-RU" sz="4800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4800" b="1" i="0" smtClean="0"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ru-RU" sz="4800" b="1" i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44F700-5494-70CF-433A-21DDBE9E1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6393" y="2735156"/>
                <a:ext cx="4566891" cy="13876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3DC3B7-ED86-1EAA-E46A-CDD6D8092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 Ленинграда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45924A-ED2F-E023-A9D0-BA38227A3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7038" y="549967"/>
            <a:ext cx="6781042" cy="1124088"/>
          </a:xfrm>
        </p:spPr>
        <p:txBody>
          <a:bodyPr/>
          <a:lstStyle/>
          <a:p>
            <a:r>
              <a:rPr lang="ru-RU" sz="2400" b="1" dirty="0"/>
              <a:t>Зима 1941-1942 гг. Блокадный Ленинград.</a:t>
            </a: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4C0A652-955A-A4B1-BEC3-AAB527B4C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D90A828-BDA0-A72C-C6E8-0155D6B70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1" y="1157146"/>
            <a:ext cx="6969219" cy="497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33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48148E-6 L 0.01067 0.87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" y="4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88EA73-B199-5166-9F2D-CCBB45716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 Ленинграда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4E4566-BC6E-AE86-E81D-C057F056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094" y="323557"/>
            <a:ext cx="6808763" cy="6752492"/>
          </a:xfrm>
        </p:spPr>
        <p:txBody>
          <a:bodyPr>
            <a:normAutofit/>
          </a:bodyPr>
          <a:lstStyle/>
          <a:p>
            <a:pPr marL="358140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было так: на всем ходу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8140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Машина задняя осела.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8140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Шофер вскочил, шофер на льду.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Ну, так и есть, мотор заело.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indent="0">
              <a:lnSpc>
                <a:spcPct val="115000"/>
              </a:lnSpc>
              <a:buNone/>
            </a:pPr>
            <a:r>
              <a:rPr lang="ru-RU" sz="2400" b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Ремонт на пять минут - пустяк.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Поломка эта - не угроза,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рук не разомкнуть никак: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indent="0">
              <a:lnSpc>
                <a:spcPct val="115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на руле свело морозом.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Чуть разогнешь - опять сведет.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Стоять? А хлеб? Других дождаться?</a:t>
            </a:r>
          </a:p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А хлеб - две тонны? Он спасет</a:t>
            </a:r>
          </a:p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Шестнадцать тысяч ленинградцев.</a:t>
            </a: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BBF50BF-7BB6-5DB3-8B94-C3428B0D4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524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56C0C2-D78F-4698-80D3-81819E4F0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 Ленинграда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D736996-5860-727B-9787-953E28668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58DFEDA-5CC1-C260-05C4-B3DC4825A3CA}"/>
              </a:ext>
            </a:extLst>
          </p:cNvPr>
          <p:cNvSpPr/>
          <p:nvPr/>
        </p:nvSpPr>
        <p:spPr>
          <a:xfrm rot="5400000">
            <a:off x="6631235" y="422391"/>
            <a:ext cx="3600000" cy="5760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2F2C710-0895-749C-9A57-48CD5BBCDD1B}"/>
              </a:ext>
            </a:extLst>
          </p:cNvPr>
          <p:cNvCxnSpPr/>
          <p:nvPr/>
        </p:nvCxnSpPr>
        <p:spPr>
          <a:xfrm>
            <a:off x="6236677" y="1241473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7234845-2BA5-D15B-2FBF-45DC52C0CCC7}"/>
              </a:ext>
            </a:extLst>
          </p:cNvPr>
          <p:cNvCxnSpPr/>
          <p:nvPr/>
        </p:nvCxnSpPr>
        <p:spPr>
          <a:xfrm>
            <a:off x="6965853" y="1241473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4FA4594-C15D-633E-84A3-487A63D0C0FC}"/>
              </a:ext>
            </a:extLst>
          </p:cNvPr>
          <p:cNvCxnSpPr/>
          <p:nvPr/>
        </p:nvCxnSpPr>
        <p:spPr>
          <a:xfrm>
            <a:off x="7793502" y="1223888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3F44103-E532-8627-5803-A9BF14F4AE0A}"/>
              </a:ext>
            </a:extLst>
          </p:cNvPr>
          <p:cNvCxnSpPr/>
          <p:nvPr/>
        </p:nvCxnSpPr>
        <p:spPr>
          <a:xfrm>
            <a:off x="8593015" y="1241473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F4C6B532-C1DF-2476-2001-8A70056734DA}"/>
              </a:ext>
            </a:extLst>
          </p:cNvPr>
          <p:cNvCxnSpPr/>
          <p:nvPr/>
        </p:nvCxnSpPr>
        <p:spPr>
          <a:xfrm>
            <a:off x="9336259" y="1241473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B5D6615B-9312-E72F-4436-1204BDF84D77}"/>
              </a:ext>
            </a:extLst>
          </p:cNvPr>
          <p:cNvCxnSpPr/>
          <p:nvPr/>
        </p:nvCxnSpPr>
        <p:spPr>
          <a:xfrm>
            <a:off x="10037298" y="1223889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557AF65-2C25-9485-5627-BE554BE97678}"/>
              </a:ext>
            </a:extLst>
          </p:cNvPr>
          <p:cNvCxnSpPr/>
          <p:nvPr/>
        </p:nvCxnSpPr>
        <p:spPr>
          <a:xfrm>
            <a:off x="10653932" y="1241473"/>
            <a:ext cx="0" cy="43750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0" name="Picture 2">
            <a:extLst>
              <a:ext uri="{FF2B5EF4-FFF2-40B4-BE49-F238E27FC236}">
                <a16:creationId xmlns:a16="http://schemas.microsoft.com/office/drawing/2014/main" id="{24BD1236-7961-FDCE-ECFA-EABB204D5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728" y="1190952"/>
            <a:ext cx="7883014" cy="52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45ECC2D-0F55-1F3C-6C63-77D3B7DE8BF7}"/>
              </a:ext>
            </a:extLst>
          </p:cNvPr>
          <p:cNvSpPr/>
          <p:nvPr/>
        </p:nvSpPr>
        <p:spPr>
          <a:xfrm>
            <a:off x="-1252198" y="41451"/>
            <a:ext cx="721446" cy="36000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47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11111E-6 L 0.18151 0.04005 C 0.21927 0.04907 0.27604 0.05393 0.33567 0.05393 C 0.40351 0.05393 0.45781 0.04907 0.49557 0.04005 L 0.67734 1.11111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67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18 0.12083 L 0.55287 0.2141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46" y="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D3F4B-5D6F-3345-2D87-D6AFA8CC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 Ленинграда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C2AF9D-349E-BF6E-7268-3F8293F9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hlinkClick r:id="rId2"/>
            <a:extLst>
              <a:ext uri="{FF2B5EF4-FFF2-40B4-BE49-F238E27FC236}">
                <a16:creationId xmlns:a16="http://schemas.microsoft.com/office/drawing/2014/main" id="{E041C0CC-D639-E942-C580-ECABBFB2E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74054" cy="16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500B48AD-72CE-4D4C-0885-12D21E92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20" y="1309469"/>
            <a:ext cx="7880252" cy="394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261457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166</TotalTime>
  <Words>124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Rockwell</vt:lpstr>
      <vt:lpstr>Times New Roman</vt:lpstr>
      <vt:lpstr>Wingdings</vt:lpstr>
      <vt:lpstr>Атлас</vt:lpstr>
      <vt:lpstr>Презентация PowerPoint</vt:lpstr>
      <vt:lpstr>Блокада Ленинграда</vt:lpstr>
      <vt:lpstr>Блокада Ленинграда</vt:lpstr>
      <vt:lpstr>Блокада Ленинграда</vt:lpstr>
      <vt:lpstr>Блокада Ленинграда</vt:lpstr>
      <vt:lpstr>Блокада Ленинграда</vt:lpstr>
      <vt:lpstr>Блокада Ленинграда</vt:lpstr>
      <vt:lpstr>Блокада Ленинграда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Стасюк Мария Асхатовна</dc:creator>
  <cp:lastModifiedBy>Мария Асхатовна</cp:lastModifiedBy>
  <cp:revision>1</cp:revision>
  <dcterms:created xsi:type="dcterms:W3CDTF">2024-01-22T14:47:29Z</dcterms:created>
  <dcterms:modified xsi:type="dcterms:W3CDTF">2024-01-22T17:34:10Z</dcterms:modified>
</cp:coreProperties>
</file>