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7" r:id="rId6"/>
    <p:sldId id="269" r:id="rId7"/>
    <p:sldId id="270" r:id="rId8"/>
    <p:sldId id="271" r:id="rId9"/>
    <p:sldId id="272" r:id="rId10"/>
    <p:sldId id="273" r:id="rId11"/>
    <p:sldId id="274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8" r:id="rId24"/>
    <p:sldId id="289" r:id="rId25"/>
    <p:sldId id="296" r:id="rId26"/>
    <p:sldId id="290" r:id="rId27"/>
    <p:sldId id="291" r:id="rId28"/>
    <p:sldId id="292" r:id="rId29"/>
    <p:sldId id="293" r:id="rId30"/>
    <p:sldId id="294" r:id="rId31"/>
    <p:sldId id="295" r:id="rId32"/>
    <p:sldId id="297" r:id="rId33"/>
    <p:sldId id="298" r:id="rId34"/>
    <p:sldId id="299" r:id="rId35"/>
    <p:sldId id="300" r:id="rId36"/>
    <p:sldId id="301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37" r:id="rId72"/>
    <p:sldId id="338" r:id="rId73"/>
    <p:sldId id="339" r:id="rId74"/>
    <p:sldId id="340" r:id="rId75"/>
    <p:sldId id="341" r:id="rId76"/>
    <p:sldId id="342" r:id="rId77"/>
    <p:sldId id="302" r:id="rId7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1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78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30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90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0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19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31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2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2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678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53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081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E2AEE-1D96-42EB-8DBE-6F6C23A8C56A}" type="datetimeFigureOut">
              <a:rPr lang="ru-RU" smtClean="0"/>
              <a:t>28.12.2023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1334E-4713-4CDB-84B3-AAC3A65E2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3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653883-B8A0-4830-B90A-1B11BDF4D1AF}"/>
              </a:ext>
            </a:extLst>
          </p:cNvPr>
          <p:cNvSpPr/>
          <p:nvPr/>
        </p:nvSpPr>
        <p:spPr>
          <a:xfrm>
            <a:off x="0" y="0"/>
            <a:ext cx="12192000" cy="692075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4009E51-97F7-47D1-86C4-C2AAB4391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615" y="-212351"/>
            <a:ext cx="6130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CEF250-DA7D-4E20-AA0C-2962DB7E83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5094" y="1214438"/>
            <a:ext cx="10461812" cy="2387600"/>
          </a:xfrm>
        </p:spPr>
        <p:txBody>
          <a:bodyPr>
            <a:normAutofit/>
          </a:bodyPr>
          <a:lstStyle/>
          <a:p>
            <a:r>
              <a:rPr lang="ru-RU" sz="9600" b="1" dirty="0">
                <a:ln w="28575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ahnschrift SemiCondensed" panose="020B0502040204020203" pitchFamily="34" charset="0"/>
              </a:rPr>
              <a:t>НОВОГОДНИЙ КВИЗ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2E723F-7A55-4743-BB77-24F6FF200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078" y="364135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sz="11500" b="1" dirty="0">
                <a:solidFill>
                  <a:schemeClr val="bg1"/>
                </a:solidFill>
              </a:rPr>
              <a:t>2024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1D6D4348-D686-4367-BFA8-29F46EBEFF3F}"/>
              </a:ext>
            </a:extLst>
          </p:cNvPr>
          <p:cNvCxnSpPr/>
          <p:nvPr/>
        </p:nvCxnSpPr>
        <p:spPr>
          <a:xfrm>
            <a:off x="1752599" y="3602038"/>
            <a:ext cx="867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B33BB232-89F0-4767-B89C-7E056F997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8792">
            <a:off x="-1100297" y="4071794"/>
            <a:ext cx="3286444" cy="36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62997EDF-41DA-45AE-8787-87674EE00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56" b="95936" l="9597" r="90000">
                        <a14:foregroundMark x1="9677" y1="68635" x2="12177" y2="95936"/>
                        <a14:foregroundMark x1="26452" y1="9739" x2="34435" y2="7822"/>
                        <a14:foregroundMark x1="34435" y1="7822" x2="44516" y2="9356"/>
                        <a14:foregroundMark x1="44516" y1="9356" x2="46048" y2="10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4859">
            <a:off x="10516314" y="1127894"/>
            <a:ext cx="3112928" cy="327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4">
            <a:extLst>
              <a:ext uri="{FF2B5EF4-FFF2-40B4-BE49-F238E27FC236}">
                <a16:creationId xmlns:a16="http://schemas.microsoft.com/office/drawing/2014/main" id="{800A3219-4B27-43BA-B946-B693A80F2A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0" name="Picture 26">
            <a:extLst>
              <a:ext uri="{FF2B5EF4-FFF2-40B4-BE49-F238E27FC236}">
                <a16:creationId xmlns:a16="http://schemas.microsoft.com/office/drawing/2014/main" id="{798F1DDF-0DC2-461C-A35D-54D3F34FC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4" y="-184523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2E311DB-3D74-4EA7-AB8C-2C604ADCB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556" y="3460376"/>
            <a:ext cx="3286444" cy="36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>
            <a:extLst>
              <a:ext uri="{FF2B5EF4-FFF2-40B4-BE49-F238E27FC236}">
                <a16:creationId xmlns:a16="http://schemas.microsoft.com/office/drawing/2014/main" id="{F2FC43E0-DE34-4887-8177-AEDE3E8E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317" y="819427"/>
            <a:ext cx="7986889" cy="449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>
            <a:extLst>
              <a:ext uri="{FF2B5EF4-FFF2-40B4-BE49-F238E27FC236}">
                <a16:creationId xmlns:a16="http://schemas.microsoft.com/office/drawing/2014/main" id="{A068F310-97E8-4A9F-92B7-55459FF11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811" y="4672413"/>
            <a:ext cx="2457204" cy="234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295C3F-3A70-4225-8577-D9A3824FFC3F}"/>
              </a:ext>
            </a:extLst>
          </p:cNvPr>
          <p:cNvSpPr txBox="1"/>
          <p:nvPr/>
        </p:nvSpPr>
        <p:spPr>
          <a:xfrm>
            <a:off x="2197984" y="48931"/>
            <a:ext cx="3045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29.12.2023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7D384D-C59C-40EC-9BAC-BB432B841E00}"/>
              </a:ext>
            </a:extLst>
          </p:cNvPr>
          <p:cNvSpPr txBox="1"/>
          <p:nvPr/>
        </p:nvSpPr>
        <p:spPr>
          <a:xfrm>
            <a:off x="6959694" y="56923"/>
            <a:ext cx="4048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11:00    каб.623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8396C2-0540-461A-906A-0BA0E9471DFF}"/>
              </a:ext>
            </a:extLst>
          </p:cNvPr>
          <p:cNvSpPr txBox="1"/>
          <p:nvPr/>
        </p:nvSpPr>
        <p:spPr>
          <a:xfrm>
            <a:off x="7093178" y="509075"/>
            <a:ext cx="5744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Праздничный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дрескод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475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каком галстуке </a:t>
            </a:r>
            <a:r>
              <a:rPr lang="ru-RU" sz="44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В.В.Путин</a:t>
            </a:r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поздравляет нас с Новым годом?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785090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4442568" y="322681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7100047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9757525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7A75BE-6008-499F-A9FC-3E370666F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575" y="4016844"/>
            <a:ext cx="10452847" cy="258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52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855B7F-E82B-4BB8-991C-44815FFB9F82}"/>
              </a:ext>
            </a:extLst>
          </p:cNvPr>
          <p:cNvSpPr txBox="1"/>
          <p:nvPr/>
        </p:nvSpPr>
        <p:spPr>
          <a:xfrm>
            <a:off x="3279809" y="1972824"/>
            <a:ext cx="637433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5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ОТВЕТЫ</a:t>
            </a:r>
            <a:endParaRPr lang="ru-RU" sz="80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F8E1D8B-A682-4A02-93D7-6EAF7003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8" y="10491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61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3DA08FC-6E62-456C-9ECE-F13FB4870188}"/>
              </a:ext>
            </a:extLst>
          </p:cNvPr>
          <p:cNvSpPr/>
          <p:nvPr/>
        </p:nvSpPr>
        <p:spPr>
          <a:xfrm>
            <a:off x="1307241" y="3429000"/>
            <a:ext cx="3957777" cy="9501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057834" y="1425388"/>
            <a:ext cx="98522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ЖИТЕЛИ КАКОГО ГОРОДА ПОЗЖЕ   ВСЕХ ВСТРЕЧАЮТ НОВЫЙ ГОД?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083682" y="3565148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Благовещенск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178422" y="4758986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Магадан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611034" y="3557716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Владивосток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611034" y="4687269"/>
            <a:ext cx="3424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Петропавловск-Камчатский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461246" y="359613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893860" y="3595298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461246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893860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32667-BA1B-45A3-B0F7-FAA82B682EAC}"/>
              </a:ext>
            </a:extLst>
          </p:cNvPr>
          <p:cNvSpPr txBox="1"/>
          <p:nvPr/>
        </p:nvSpPr>
        <p:spPr>
          <a:xfrm>
            <a:off x="542363" y="121203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6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5C57BB3F-2F34-46C4-BE42-5C2C816198E6}"/>
              </a:ext>
            </a:extLst>
          </p:cNvPr>
          <p:cNvSpPr/>
          <p:nvPr/>
        </p:nvSpPr>
        <p:spPr>
          <a:xfrm>
            <a:off x="7732430" y="5475906"/>
            <a:ext cx="3957777" cy="9501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56884" y="1248073"/>
            <a:ext cx="10408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КТО ЭТО ПЕРЕОДЕЛСЯ В ДЕДА МОРОЗА?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8740590" y="2112429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Нагиев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8740589" y="332375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Шнуров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740589" y="4458250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Машков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740588" y="5602013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Бондарчук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8023414" y="218926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8023416" y="453508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8023414" y="336217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8050308" y="564043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79B4E9-7832-4638-BA65-369893EA726A}"/>
              </a:ext>
            </a:extLst>
          </p:cNvPr>
          <p:cNvSpPr txBox="1"/>
          <p:nvPr/>
        </p:nvSpPr>
        <p:spPr>
          <a:xfrm>
            <a:off x="542363" y="121203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06A113-137F-4956-BEC9-5FD75A57D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68" y="2189264"/>
            <a:ext cx="6535062" cy="43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34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CA9D60C5-C95D-48FE-B843-CD47CDFD03E6}"/>
              </a:ext>
            </a:extLst>
          </p:cNvPr>
          <p:cNvSpPr/>
          <p:nvPr/>
        </p:nvSpPr>
        <p:spPr>
          <a:xfrm>
            <a:off x="6562170" y="3429000"/>
            <a:ext cx="3957777" cy="9501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169894" y="1120676"/>
            <a:ext cx="9852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Что, по мнению почтальона Печкина, является главным украшением новогоднего стола?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205313" y="3518463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Елка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169455" y="4804210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Семья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637927" y="353938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Телевизор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611034" y="484262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Подарки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461246" y="359613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893860" y="3595298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461246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893860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376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BFE37440-8805-45EB-9BEE-37F3C96320E3}"/>
              </a:ext>
            </a:extLst>
          </p:cNvPr>
          <p:cNvSpPr/>
          <p:nvPr/>
        </p:nvSpPr>
        <p:spPr>
          <a:xfrm>
            <a:off x="7046264" y="4275308"/>
            <a:ext cx="3957777" cy="9501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1843 году была напечатана первая новогодняя открытка – так появилась традиция обмениваться поздравительными открытками на Новый год. В каком городе?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Москва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Челябинск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301318" y="4417394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Лондон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301319" y="5712988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Берлин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584145" y="446565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584145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52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1A1DBB7A-9AB9-45A8-BCEA-1A391073E609}"/>
              </a:ext>
            </a:extLst>
          </p:cNvPr>
          <p:cNvSpPr/>
          <p:nvPr/>
        </p:nvSpPr>
        <p:spPr>
          <a:xfrm>
            <a:off x="7225558" y="5557884"/>
            <a:ext cx="3957777" cy="95019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какой стране 31 декабря принято выбрасывать из окон старые и ненужные вещи, избавляя свое жилье и жизнь от «мусора»?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Франция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Китай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334934" y="4388824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Австралия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301319" y="5712988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Италия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584145" y="446565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584145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549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35589DD-144B-4292-845A-2AB3FF78B260}"/>
              </a:ext>
            </a:extLst>
          </p:cNvPr>
          <p:cNvSpPr/>
          <p:nvPr/>
        </p:nvSpPr>
        <p:spPr>
          <a:xfrm>
            <a:off x="5997390" y="2931459"/>
            <a:ext cx="2814914" cy="39265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каком галстуке </a:t>
            </a:r>
            <a:r>
              <a:rPr lang="ru-RU" sz="44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В.В.Путин</a:t>
            </a:r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поздравляет нас с Новым годом?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785090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4442568" y="322681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7100047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9757525" y="324498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7A75BE-6008-499F-A9FC-3E370666F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575" y="4016844"/>
            <a:ext cx="10452847" cy="258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50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>
            <a:extLst>
              <a:ext uri="{FF2B5EF4-FFF2-40B4-BE49-F238E27FC236}">
                <a16:creationId xmlns:a16="http://schemas.microsoft.com/office/drawing/2014/main" id="{BFDA9634-7042-48ED-852C-2848C4AB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F71185-7350-4EC6-99CF-A5F1F6C2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6" y="0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712EE1-3175-48AB-82E1-D90EBEF971AE}"/>
              </a:ext>
            </a:extLst>
          </p:cNvPr>
          <p:cNvSpPr/>
          <p:nvPr/>
        </p:nvSpPr>
        <p:spPr>
          <a:xfrm>
            <a:off x="4381653" y="484094"/>
            <a:ext cx="2592888" cy="7709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D8A7B-6AE1-408C-BC1F-EE4717954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653" y="218303"/>
            <a:ext cx="2902325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РАУНД</a:t>
            </a:r>
            <a:r>
              <a:rPr lang="ru-RU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2</a:t>
            </a:r>
            <a:endParaRPr lang="ru-RU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C0308D-7577-483C-9F06-6288D2D75748}"/>
              </a:ext>
            </a:extLst>
          </p:cNvPr>
          <p:cNvSpPr txBox="1">
            <a:spLocks/>
          </p:cNvSpPr>
          <p:nvPr/>
        </p:nvSpPr>
        <p:spPr>
          <a:xfrm>
            <a:off x="2608245" y="1305333"/>
            <a:ext cx="6975509" cy="1819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ЧТО ПО ТЕЛЕКУ?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40317-F3CD-445D-8469-B72B0C7C60DE}"/>
              </a:ext>
            </a:extLst>
          </p:cNvPr>
          <p:cNvSpPr txBox="1"/>
          <p:nvPr/>
        </p:nvSpPr>
        <p:spPr>
          <a:xfrm>
            <a:off x="1199248" y="2886472"/>
            <a:ext cx="1867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6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ВОПРОСОВ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632DC-57D5-4CBD-8220-9CBD65D6B7B9}"/>
              </a:ext>
            </a:extLst>
          </p:cNvPr>
          <p:cNvSpPr txBox="1"/>
          <p:nvPr/>
        </p:nvSpPr>
        <p:spPr>
          <a:xfrm>
            <a:off x="3318369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30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СЕКУНД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E709F-4E1B-421D-9B68-9CBCB35C9618}"/>
              </a:ext>
            </a:extLst>
          </p:cNvPr>
          <p:cNvSpPr txBox="1"/>
          <p:nvPr/>
        </p:nvSpPr>
        <p:spPr>
          <a:xfrm>
            <a:off x="5686184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БАЛЛ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3FB0D-7946-4C1B-AD20-DC9264D2C2BE}"/>
              </a:ext>
            </a:extLst>
          </p:cNvPr>
          <p:cNvSpPr txBox="1"/>
          <p:nvPr/>
        </p:nvSpPr>
        <p:spPr>
          <a:xfrm>
            <a:off x="7704902" y="2886472"/>
            <a:ext cx="2974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4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ВАРИАНТА ОТВЕТА</a:t>
            </a:r>
          </a:p>
        </p:txBody>
      </p:sp>
    </p:spTree>
    <p:extLst>
      <p:ext uri="{BB962C8B-B14F-4D97-AF65-F5344CB8AC3E}">
        <p14:creationId xmlns:p14="http://schemas.microsoft.com/office/powerpoint/2010/main" val="3680439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фильме «Один дома» какое прозвище было у бандитов, собиравшихся ограбить дом </a:t>
            </a:r>
            <a:r>
              <a:rPr lang="ru-RU" sz="44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Маккалистеров</a:t>
            </a:r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Чикагские бандиты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Черные бандиты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156759" y="4386802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Мокрые бандиты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141074" y="5674571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Сладкие бандиты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05970" y="4463637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23900" y="571298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0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6">
            <a:extLst>
              <a:ext uri="{FF2B5EF4-FFF2-40B4-BE49-F238E27FC236}">
                <a16:creationId xmlns:a16="http://schemas.microsoft.com/office/drawing/2014/main" id="{6044C567-6C93-447D-9106-2F5218959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" y="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42F218-9D10-4521-932D-5403147E1D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955154-FD6D-4705-83F8-24BA08F56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8811" y="202709"/>
            <a:ext cx="3686246" cy="1325563"/>
          </a:xfrm>
        </p:spPr>
        <p:txBody>
          <a:bodyPr>
            <a:normAutofit/>
          </a:bodyPr>
          <a:lstStyle/>
          <a:p>
            <a:r>
              <a:rPr lang="ru-RU" sz="8800" u="sng" dirty="0">
                <a:solidFill>
                  <a:schemeClr val="bg1"/>
                </a:solidFill>
                <a:latin typeface="Haettenschweiler" panose="020B0706040902060204" pitchFamily="34" charset="0"/>
              </a:rPr>
              <a:t>Раунды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609542A-AE93-47E1-8F19-E586BD3A3F24}"/>
              </a:ext>
            </a:extLst>
          </p:cNvPr>
          <p:cNvSpPr/>
          <p:nvPr/>
        </p:nvSpPr>
        <p:spPr>
          <a:xfrm>
            <a:off x="3861707" y="1689494"/>
            <a:ext cx="3943350" cy="4957762"/>
          </a:xfrm>
          <a:prstGeom prst="roundRect">
            <a:avLst/>
          </a:prstGeom>
          <a:solidFill>
            <a:schemeClr val="tx1">
              <a:lumMod val="85000"/>
              <a:lumOff val="1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37C93AB-85F7-4EC4-BDFE-9A49303740C3}"/>
              </a:ext>
            </a:extLst>
          </p:cNvPr>
          <p:cNvSpPr/>
          <p:nvPr/>
        </p:nvSpPr>
        <p:spPr>
          <a:xfrm>
            <a:off x="4042682" y="2008576"/>
            <a:ext cx="704850" cy="6715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F1840B8-EFF1-4314-85FB-7DF30640B22A}"/>
              </a:ext>
            </a:extLst>
          </p:cNvPr>
          <p:cNvSpPr/>
          <p:nvPr/>
        </p:nvSpPr>
        <p:spPr>
          <a:xfrm>
            <a:off x="4042682" y="2952738"/>
            <a:ext cx="704850" cy="6715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3FEF79BF-771D-4B9C-B7D4-3E82EA1E3D76}"/>
              </a:ext>
            </a:extLst>
          </p:cNvPr>
          <p:cNvSpPr/>
          <p:nvPr/>
        </p:nvSpPr>
        <p:spPr>
          <a:xfrm>
            <a:off x="4042682" y="3920688"/>
            <a:ext cx="704850" cy="6715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C3626B7E-F4BB-4C48-8CB9-C1062F931CE7}"/>
              </a:ext>
            </a:extLst>
          </p:cNvPr>
          <p:cNvSpPr/>
          <p:nvPr/>
        </p:nvSpPr>
        <p:spPr>
          <a:xfrm>
            <a:off x="4042682" y="4830364"/>
            <a:ext cx="704850" cy="6715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BFB2ADFA-F3FE-4DC2-89C3-A3BB41F145E7}"/>
              </a:ext>
            </a:extLst>
          </p:cNvPr>
          <p:cNvSpPr/>
          <p:nvPr/>
        </p:nvSpPr>
        <p:spPr>
          <a:xfrm>
            <a:off x="4042682" y="5738810"/>
            <a:ext cx="704850" cy="6715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5</a:t>
            </a:r>
          </a:p>
        </p:txBody>
      </p:sp>
      <p:pic>
        <p:nvPicPr>
          <p:cNvPr id="26" name="Picture 4">
            <a:extLst>
              <a:ext uri="{FF2B5EF4-FFF2-40B4-BE49-F238E27FC236}">
                <a16:creationId xmlns:a16="http://schemas.microsoft.com/office/drawing/2014/main" id="{87B04180-827A-4D78-9EDC-41C4B77F8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21" y="75799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7DA00BD-25DB-416B-B99A-94D00F630809}"/>
              </a:ext>
            </a:extLst>
          </p:cNvPr>
          <p:cNvSpPr txBox="1"/>
          <p:nvPr/>
        </p:nvSpPr>
        <p:spPr>
          <a:xfrm>
            <a:off x="4780868" y="2005186"/>
            <a:ext cx="2486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РАЗМИНКА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11F562-C8AF-4A97-9623-B81C91502F28}"/>
              </a:ext>
            </a:extLst>
          </p:cNvPr>
          <p:cNvSpPr txBox="1"/>
          <p:nvPr/>
        </p:nvSpPr>
        <p:spPr>
          <a:xfrm>
            <a:off x="4747531" y="2978910"/>
            <a:ext cx="3191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ЧТО ПО ТЕЛЕКУ?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543353-CCCA-4922-A239-864F56E738FB}"/>
              </a:ext>
            </a:extLst>
          </p:cNvPr>
          <p:cNvSpPr txBox="1"/>
          <p:nvPr/>
        </p:nvSpPr>
        <p:spPr>
          <a:xfrm>
            <a:off x="4818969" y="3900180"/>
            <a:ext cx="2882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ТИХИЙ ДЭНС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46CA3B-C19D-4459-8F71-2D9B7B475054}"/>
              </a:ext>
            </a:extLst>
          </p:cNvPr>
          <p:cNvSpPr txBox="1"/>
          <p:nvPr/>
        </p:nvSpPr>
        <p:spPr>
          <a:xfrm>
            <a:off x="4818968" y="4801371"/>
            <a:ext cx="2486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НОУНЕЙМЫ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C8146-D107-4763-AFB1-FE1041D48937}"/>
              </a:ext>
            </a:extLst>
          </p:cNvPr>
          <p:cNvSpPr txBox="1"/>
          <p:nvPr/>
        </p:nvSpPr>
        <p:spPr>
          <a:xfrm>
            <a:off x="4780869" y="5772534"/>
            <a:ext cx="2795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ГДЕ ЛОГИКА?</a:t>
            </a:r>
          </a:p>
        </p:txBody>
      </p:sp>
      <p:pic>
        <p:nvPicPr>
          <p:cNvPr id="23" name="Picture 2">
            <a:extLst>
              <a:ext uri="{FF2B5EF4-FFF2-40B4-BE49-F238E27FC236}">
                <a16:creationId xmlns:a16="http://schemas.microsoft.com/office/drawing/2014/main" id="{CF54C3F7-FAF1-4826-9CA4-3EC04DA2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470" y="3098203"/>
            <a:ext cx="3286444" cy="36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6">
            <a:extLst>
              <a:ext uri="{FF2B5EF4-FFF2-40B4-BE49-F238E27FC236}">
                <a16:creationId xmlns:a16="http://schemas.microsoft.com/office/drawing/2014/main" id="{13D63982-BA8C-4CEA-B0A8-63B387E04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607" y="4407264"/>
            <a:ext cx="2457204" cy="234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277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мультфильме “Зима в Простоквашино” Шарик вместо валенок приобрел эту модную обувь. Какую?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Угги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Кеды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156759" y="4386802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Мокасины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141074" y="5674571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Лоферы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05970" y="4463637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23900" y="571298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44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Кем является Гринч?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944905" y="342375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Огр</a:t>
            </a:r>
            <a:r>
              <a:rPr lang="ru-RU" sz="3600" b="1" dirty="0">
                <a:solidFill>
                  <a:schemeClr val="bg1"/>
                </a:solidFill>
              </a:rPr>
              <a:t>, как Шрек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931457" y="4711525"/>
            <a:ext cx="3810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Отстраненный от дел эльф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228476" y="342375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Зеленое существо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212791" y="471152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Бывший домовой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223248" y="350344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77687" y="350059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223248" y="478836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95617" y="474994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98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Каждый год мама Рона делала Гарри подарок на Рождество. Что это было?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944905" y="342375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Шапка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931457" y="4711525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Шарф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228476" y="342375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Свитер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212791" y="471152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Варежки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223248" y="350344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77687" y="350059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223248" y="478836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95617" y="474994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32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Во второй части фильма “Один дома” Кевин при разговоре с птичницей приводит в пример ….</a:t>
            </a:r>
          </a:p>
          <a:p>
            <a:pPr algn="ctr"/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944905" y="342375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Коньки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931457" y="4711525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Книгу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228476" y="342375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Жизнь родителей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212791" y="471152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Голубей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223248" y="350344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77687" y="350059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223248" y="478836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95617" y="474994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42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 подарила Герда речке в мультфильме “Снежная королева”?</a:t>
            </a:r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944905" y="342375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Рукавички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931457" y="4711525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Подснежник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105219" y="3473807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Красные башмачки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212791" y="471152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Шапочку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223248" y="350344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77687" y="350059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223248" y="478836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95617" y="474994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855B7F-E82B-4BB8-991C-44815FFB9F82}"/>
              </a:ext>
            </a:extLst>
          </p:cNvPr>
          <p:cNvSpPr txBox="1"/>
          <p:nvPr/>
        </p:nvSpPr>
        <p:spPr>
          <a:xfrm>
            <a:off x="3279809" y="1972824"/>
            <a:ext cx="637433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5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ОТВЕТЫ</a:t>
            </a:r>
            <a:endParaRPr lang="ru-RU" sz="80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F8E1D8B-A682-4A02-93D7-6EAF7003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8" y="10491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2210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A421B4B-45B1-47F3-A4CE-88BD6A7C0E7D}"/>
              </a:ext>
            </a:extLst>
          </p:cNvPr>
          <p:cNvSpPr/>
          <p:nvPr/>
        </p:nvSpPr>
        <p:spPr>
          <a:xfrm>
            <a:off x="6436659" y="4132729"/>
            <a:ext cx="4600013" cy="95922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фильме «Один дома» какое прозвище было у бандитов, собиравшихся ограбить дом </a:t>
            </a:r>
            <a:r>
              <a:rPr lang="ru-RU" sz="44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Маккалистеров</a:t>
            </a:r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1985682" y="4226058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Чикагские бандиты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1972234" y="5513827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Черные бандиты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269253" y="4226058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Мокрые бандиты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253568" y="5513827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Сладкие бандиты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264025" y="430575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518464" y="430289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264025" y="5590662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536394" y="55522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6523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51EF1E2-EF72-4D3D-8AA0-A45B21D29E00}"/>
              </a:ext>
            </a:extLst>
          </p:cNvPr>
          <p:cNvSpPr/>
          <p:nvPr/>
        </p:nvSpPr>
        <p:spPr>
          <a:xfrm>
            <a:off x="726141" y="5240218"/>
            <a:ext cx="4600013" cy="95922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мультфильме “Зима в Простоквашино” Шарик вместо валенок приобрел эту модную обувь. Какую?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568388" y="410889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Угги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554940" y="5396665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Кеды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851959" y="410889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Мокасины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836274" y="539666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Лоферы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846731" y="418858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101170" y="418573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846731" y="547350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119100" y="543508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426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9881C8F-5467-404D-8EB1-4E07A94459AF}"/>
              </a:ext>
            </a:extLst>
          </p:cNvPr>
          <p:cNvSpPr/>
          <p:nvPr/>
        </p:nvSpPr>
        <p:spPr>
          <a:xfrm>
            <a:off x="6526306" y="3092367"/>
            <a:ext cx="4600013" cy="95922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Кем является Гринч?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075329" y="321039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Огр</a:t>
            </a:r>
            <a:r>
              <a:rPr lang="ru-RU" sz="3600" b="1" dirty="0">
                <a:solidFill>
                  <a:schemeClr val="bg1"/>
                </a:solidFill>
              </a:rPr>
              <a:t>, как Шрек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061881" y="4498165"/>
            <a:ext cx="3810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Отстраненный от дел эльф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358900" y="321039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Зеленое существо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343215" y="449816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Бывший домовой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353672" y="329008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608111" y="328723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353672" y="457500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626041" y="453658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70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547D7AAC-8CE1-4AB3-88AF-F4DC928FC2D2}"/>
              </a:ext>
            </a:extLst>
          </p:cNvPr>
          <p:cNvSpPr/>
          <p:nvPr/>
        </p:nvSpPr>
        <p:spPr>
          <a:xfrm>
            <a:off x="6656294" y="3298743"/>
            <a:ext cx="4600013" cy="95922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Каждый год мама Рона делала Гарри подарок на Рождество. Что это было?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944905" y="3423756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Шапка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931457" y="4711525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Шарф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228476" y="3423756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Свитер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212791" y="4711525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Варежки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223248" y="350344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477687" y="350059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223248" y="4788360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495617" y="474994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2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6">
            <a:extLst>
              <a:ext uri="{FF2B5EF4-FFF2-40B4-BE49-F238E27FC236}">
                <a16:creationId xmlns:a16="http://schemas.microsoft.com/office/drawing/2014/main" id="{545D07C4-D964-4377-9E13-5758145D6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6BC888A-C339-4F07-BAAE-6CD6FAE7C66C}"/>
              </a:ext>
            </a:extLst>
          </p:cNvPr>
          <p:cNvSpPr/>
          <p:nvPr/>
        </p:nvSpPr>
        <p:spPr>
          <a:xfrm>
            <a:off x="689811" y="1538288"/>
            <a:ext cx="10852484" cy="4220828"/>
          </a:xfrm>
          <a:prstGeom prst="roundRect">
            <a:avLst/>
          </a:prstGeom>
          <a:solidFill>
            <a:srgbClr val="051914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99C310-AA9E-430B-812E-2097BFF72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5253" y="212725"/>
            <a:ext cx="4527884" cy="1325563"/>
          </a:xfrm>
        </p:spPr>
        <p:txBody>
          <a:bodyPr>
            <a:normAutofit/>
          </a:bodyPr>
          <a:lstStyle/>
          <a:p>
            <a:r>
              <a:rPr lang="ru-RU" sz="8000" b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ПРАВИЛА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E89EB8-CD75-4E34-A558-02E1EB945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168" y="1828798"/>
            <a:ext cx="2899611" cy="28996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C3736F-8379-4191-A316-55A472D35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811" y="1708483"/>
            <a:ext cx="2899611" cy="28996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B1188D8-E925-40A4-8E87-790A58BBF2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4615" y="1913023"/>
            <a:ext cx="2815386" cy="28153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77B9F5E-549E-41A7-8505-AE9D0C8E8E80}"/>
              </a:ext>
            </a:extLst>
          </p:cNvPr>
          <p:cNvSpPr txBox="1"/>
          <p:nvPr/>
        </p:nvSpPr>
        <p:spPr>
          <a:xfrm>
            <a:off x="5053027" y="4695753"/>
            <a:ext cx="2751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ОБСУЖДАЙТЕ </a:t>
            </a:r>
          </a:p>
          <a:p>
            <a:r>
              <a:rPr lang="ru-RU" sz="20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С КОМАНДОЙ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807765-A18F-443C-85E5-7C5B1BC78EED}"/>
              </a:ext>
            </a:extLst>
          </p:cNvPr>
          <p:cNvSpPr txBox="1"/>
          <p:nvPr/>
        </p:nvSpPr>
        <p:spPr>
          <a:xfrm>
            <a:off x="826168" y="4818864"/>
            <a:ext cx="2751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СЛУШАЙТЕ ВОПРОС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A47BD8-980F-4C04-AD8C-2EF7FE81B5D1}"/>
              </a:ext>
            </a:extLst>
          </p:cNvPr>
          <p:cNvSpPr txBox="1"/>
          <p:nvPr/>
        </p:nvSpPr>
        <p:spPr>
          <a:xfrm>
            <a:off x="8646697" y="4664976"/>
            <a:ext cx="2751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ЗАПИСЫВАЙТЕ И ПРОВЕРЯЙТЕ ОТВЕТЫ</a:t>
            </a:r>
          </a:p>
        </p:txBody>
      </p:sp>
    </p:spTree>
    <p:extLst>
      <p:ext uri="{BB962C8B-B14F-4D97-AF65-F5344CB8AC3E}">
        <p14:creationId xmlns:p14="http://schemas.microsoft.com/office/powerpoint/2010/main" val="15020625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08AA8C07-200B-42C4-9443-187368F1C9B8}"/>
              </a:ext>
            </a:extLst>
          </p:cNvPr>
          <p:cNvSpPr/>
          <p:nvPr/>
        </p:nvSpPr>
        <p:spPr>
          <a:xfrm>
            <a:off x="1300448" y="3423756"/>
            <a:ext cx="4600013" cy="95922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Во второй части фильма “Один дома” Кевин при разговоре с птичницей приводит в пример ….</a:t>
            </a:r>
          </a:p>
          <a:p>
            <a:pPr algn="ctr"/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680447" y="3566701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Коньки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666999" y="4854470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Книгу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964018" y="3566701"/>
            <a:ext cx="376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Жизнь родителей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948333" y="4854470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Голубей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958790" y="364639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213229" y="364353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958790" y="493130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231159" y="4892888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59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C8054E8-42D7-4B61-855A-142ABA8EB920}"/>
              </a:ext>
            </a:extLst>
          </p:cNvPr>
          <p:cNvSpPr/>
          <p:nvPr/>
        </p:nvSpPr>
        <p:spPr>
          <a:xfrm>
            <a:off x="6880407" y="3279266"/>
            <a:ext cx="4950759" cy="104213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 подарила Герда речке в мультфильме “Снежная королева”?</a:t>
            </a:r>
            <a:r>
              <a:rPr lang="ru-RU" sz="5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460811" y="3429000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Рукавички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447363" y="4716769"/>
            <a:ext cx="381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Подснежник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621125" y="3479051"/>
            <a:ext cx="43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Красные башмачки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728697" y="4716769"/>
            <a:ext cx="378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Шапочку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739154" y="3508693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993593" y="350583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739154" y="479360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011523" y="4755187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895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>
            <a:extLst>
              <a:ext uri="{FF2B5EF4-FFF2-40B4-BE49-F238E27FC236}">
                <a16:creationId xmlns:a16="http://schemas.microsoft.com/office/drawing/2014/main" id="{BFDA9634-7042-48ED-852C-2848C4AB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F71185-7350-4EC6-99CF-A5F1F6C2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6" y="0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712EE1-3175-48AB-82E1-D90EBEF971AE}"/>
              </a:ext>
            </a:extLst>
          </p:cNvPr>
          <p:cNvSpPr/>
          <p:nvPr/>
        </p:nvSpPr>
        <p:spPr>
          <a:xfrm>
            <a:off x="4381653" y="484094"/>
            <a:ext cx="2592888" cy="7709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D8A7B-6AE1-408C-BC1F-EE4717954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653" y="218303"/>
            <a:ext cx="2902325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РАУНД</a:t>
            </a:r>
            <a:r>
              <a:rPr lang="ru-RU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C0308D-7577-483C-9F06-6288D2D75748}"/>
              </a:ext>
            </a:extLst>
          </p:cNvPr>
          <p:cNvSpPr txBox="1">
            <a:spLocks/>
          </p:cNvSpPr>
          <p:nvPr/>
        </p:nvSpPr>
        <p:spPr>
          <a:xfrm>
            <a:off x="1371116" y="1255059"/>
            <a:ext cx="9699212" cy="1819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Новогодний тихий </a:t>
            </a:r>
            <a:r>
              <a:rPr lang="ru-RU" sz="8800" b="1" u="sng" dirty="0" err="1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дэнс</a:t>
            </a:r>
            <a:endParaRPr lang="ru-RU" sz="88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40317-F3CD-445D-8469-B72B0C7C60DE}"/>
              </a:ext>
            </a:extLst>
          </p:cNvPr>
          <p:cNvSpPr txBox="1"/>
          <p:nvPr/>
        </p:nvSpPr>
        <p:spPr>
          <a:xfrm>
            <a:off x="1199248" y="2886472"/>
            <a:ext cx="1867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6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ВОПРОСОВ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632DC-57D5-4CBD-8220-9CBD65D6B7B9}"/>
              </a:ext>
            </a:extLst>
          </p:cNvPr>
          <p:cNvSpPr txBox="1"/>
          <p:nvPr/>
        </p:nvSpPr>
        <p:spPr>
          <a:xfrm>
            <a:off x="3318369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30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СЕКУНД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E709F-4E1B-421D-9B68-9CBCB35C9618}"/>
              </a:ext>
            </a:extLst>
          </p:cNvPr>
          <p:cNvSpPr txBox="1"/>
          <p:nvPr/>
        </p:nvSpPr>
        <p:spPr>
          <a:xfrm>
            <a:off x="5686184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БАЛЛ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3FB0D-7946-4C1B-AD20-DC9264D2C2BE}"/>
              </a:ext>
            </a:extLst>
          </p:cNvPr>
          <p:cNvSpPr txBox="1"/>
          <p:nvPr/>
        </p:nvSpPr>
        <p:spPr>
          <a:xfrm>
            <a:off x="7704902" y="2886472"/>
            <a:ext cx="2974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4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ВАРИАНТА ОТВЕТА</a:t>
            </a:r>
          </a:p>
        </p:txBody>
      </p:sp>
    </p:spTree>
    <p:extLst>
      <p:ext uri="{BB962C8B-B14F-4D97-AF65-F5344CB8AC3E}">
        <p14:creationId xmlns:p14="http://schemas.microsoft.com/office/powerpoint/2010/main" val="33536697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Отгадайте песню по картинке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FC6B0F-C55E-4BAE-B0CA-A5F4A006D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665" y="2528655"/>
            <a:ext cx="4456005" cy="387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47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Отгадайте песню по эмодзи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7318F8-CA65-4D63-AD08-23796088E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39" y="2989730"/>
            <a:ext cx="9916241" cy="199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Отгадайте песню по эмодзи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DDFD06-CD10-41B5-A021-4CA7DC7BB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88" y="3174041"/>
            <a:ext cx="7180823" cy="147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15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Отгадайте песню по эмодзи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68A0EA-2278-44B2-A55A-43C4B7EF3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549" y="2923772"/>
            <a:ext cx="5440040" cy="199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89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Отгадайте песню по эмодзи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157C2C-7414-4E47-960D-04B2BB035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166" y="2945828"/>
            <a:ext cx="7471667" cy="173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8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По очереди каждая команда называет песни, в которых звучат имена людей. Та команда, которая не называет песню, выбывает. И так до победителя.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92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855B7F-E82B-4BB8-991C-44815FFB9F82}"/>
              </a:ext>
            </a:extLst>
          </p:cNvPr>
          <p:cNvSpPr txBox="1"/>
          <p:nvPr/>
        </p:nvSpPr>
        <p:spPr>
          <a:xfrm>
            <a:off x="3279809" y="1972824"/>
            <a:ext cx="637433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5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ОТВЕТЫ</a:t>
            </a:r>
            <a:endParaRPr lang="ru-RU" sz="80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F8E1D8B-A682-4A02-93D7-6EAF7003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8" y="10491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704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>
            <a:extLst>
              <a:ext uri="{FF2B5EF4-FFF2-40B4-BE49-F238E27FC236}">
                <a16:creationId xmlns:a16="http://schemas.microsoft.com/office/drawing/2014/main" id="{BFDA9634-7042-48ED-852C-2848C4AB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F71185-7350-4EC6-99CF-A5F1F6C2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6" y="0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712EE1-3175-48AB-82E1-D90EBEF971AE}"/>
              </a:ext>
            </a:extLst>
          </p:cNvPr>
          <p:cNvSpPr/>
          <p:nvPr/>
        </p:nvSpPr>
        <p:spPr>
          <a:xfrm>
            <a:off x="4381653" y="484094"/>
            <a:ext cx="2592888" cy="7709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D8A7B-6AE1-408C-BC1F-EE4717954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653" y="218303"/>
            <a:ext cx="2902325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РАУНД</a:t>
            </a:r>
            <a:r>
              <a:rPr lang="ru-RU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1</a:t>
            </a:r>
            <a:endParaRPr lang="ru-RU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C0308D-7577-483C-9F06-6288D2D75748}"/>
              </a:ext>
            </a:extLst>
          </p:cNvPr>
          <p:cNvSpPr txBox="1">
            <a:spLocks/>
          </p:cNvSpPr>
          <p:nvPr/>
        </p:nvSpPr>
        <p:spPr>
          <a:xfrm>
            <a:off x="3145644" y="1472873"/>
            <a:ext cx="537434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РАЗМИНКА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40317-F3CD-445D-8469-B72B0C7C60DE}"/>
              </a:ext>
            </a:extLst>
          </p:cNvPr>
          <p:cNvSpPr txBox="1"/>
          <p:nvPr/>
        </p:nvSpPr>
        <p:spPr>
          <a:xfrm>
            <a:off x="1199248" y="2886472"/>
            <a:ext cx="1867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6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ВОПРОСОВ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632DC-57D5-4CBD-8220-9CBD65D6B7B9}"/>
              </a:ext>
            </a:extLst>
          </p:cNvPr>
          <p:cNvSpPr txBox="1"/>
          <p:nvPr/>
        </p:nvSpPr>
        <p:spPr>
          <a:xfrm>
            <a:off x="3318369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30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СЕКУНД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E709F-4E1B-421D-9B68-9CBCB35C9618}"/>
              </a:ext>
            </a:extLst>
          </p:cNvPr>
          <p:cNvSpPr txBox="1"/>
          <p:nvPr/>
        </p:nvSpPr>
        <p:spPr>
          <a:xfrm>
            <a:off x="5686184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БАЛЛ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3FB0D-7946-4C1B-AD20-DC9264D2C2BE}"/>
              </a:ext>
            </a:extLst>
          </p:cNvPr>
          <p:cNvSpPr txBox="1"/>
          <p:nvPr/>
        </p:nvSpPr>
        <p:spPr>
          <a:xfrm>
            <a:off x="7704902" y="2886472"/>
            <a:ext cx="2974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4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ВАРИАНТА ОТВЕТА</a:t>
            </a:r>
          </a:p>
        </p:txBody>
      </p:sp>
    </p:spTree>
    <p:extLst>
      <p:ext uri="{BB962C8B-B14F-4D97-AF65-F5344CB8AC3E}">
        <p14:creationId xmlns:p14="http://schemas.microsoft.com/office/powerpoint/2010/main" val="6705737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Небо на ладони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FC6B0F-C55E-4BAE-B0CA-A5F4A006D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665" y="2528655"/>
            <a:ext cx="4456005" cy="387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43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Новый год к нам мчится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7318F8-CA65-4D63-AD08-23796088E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39" y="2989730"/>
            <a:ext cx="9916241" cy="199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01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Звенит январская вьюга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DDFD06-CD10-41B5-A021-4CA7DC7BB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88" y="3174041"/>
            <a:ext cx="7180823" cy="147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519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Три белых коня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68A0EA-2278-44B2-A55A-43C4B7EF3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549" y="2923772"/>
            <a:ext cx="5440040" cy="199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961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Зеленоглазое такси</a:t>
            </a:r>
            <a:endParaRPr lang="ru-RU" sz="54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157C2C-7414-4E47-960D-04B2BB035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166" y="2945828"/>
            <a:ext cx="7471667" cy="173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582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>
            <a:extLst>
              <a:ext uri="{FF2B5EF4-FFF2-40B4-BE49-F238E27FC236}">
                <a16:creationId xmlns:a16="http://schemas.microsoft.com/office/drawing/2014/main" id="{BFDA9634-7042-48ED-852C-2848C4AB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F71185-7350-4EC6-99CF-A5F1F6C2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4" y="16198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712EE1-3175-48AB-82E1-D90EBEF971AE}"/>
              </a:ext>
            </a:extLst>
          </p:cNvPr>
          <p:cNvSpPr/>
          <p:nvPr/>
        </p:nvSpPr>
        <p:spPr>
          <a:xfrm>
            <a:off x="4381653" y="484094"/>
            <a:ext cx="2592888" cy="7709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D8A7B-6AE1-408C-BC1F-EE4717954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653" y="218303"/>
            <a:ext cx="2902325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РАУНД</a:t>
            </a:r>
            <a:r>
              <a:rPr lang="ru-RU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C0308D-7577-483C-9F06-6288D2D75748}"/>
              </a:ext>
            </a:extLst>
          </p:cNvPr>
          <p:cNvSpPr txBox="1">
            <a:spLocks/>
          </p:cNvSpPr>
          <p:nvPr/>
        </p:nvSpPr>
        <p:spPr>
          <a:xfrm>
            <a:off x="2997326" y="1188524"/>
            <a:ext cx="6975509" cy="1819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НОУНЕЙМЫ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40317-F3CD-445D-8469-B72B0C7C60DE}"/>
              </a:ext>
            </a:extLst>
          </p:cNvPr>
          <p:cNvSpPr txBox="1"/>
          <p:nvPr/>
        </p:nvSpPr>
        <p:spPr>
          <a:xfrm>
            <a:off x="1199248" y="2886472"/>
            <a:ext cx="1867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4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ВОПРОСОВ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632DC-57D5-4CBD-8220-9CBD65D6B7B9}"/>
              </a:ext>
            </a:extLst>
          </p:cNvPr>
          <p:cNvSpPr txBox="1"/>
          <p:nvPr/>
        </p:nvSpPr>
        <p:spPr>
          <a:xfrm>
            <a:off x="3556879" y="2895698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60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СЕКУНД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E709F-4E1B-421D-9B68-9CBCB35C9618}"/>
              </a:ext>
            </a:extLst>
          </p:cNvPr>
          <p:cNvSpPr txBox="1"/>
          <p:nvPr/>
        </p:nvSpPr>
        <p:spPr>
          <a:xfrm>
            <a:off x="5686184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БАЛЛ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3FB0D-7946-4C1B-AD20-DC9264D2C2BE}"/>
              </a:ext>
            </a:extLst>
          </p:cNvPr>
          <p:cNvSpPr txBox="1"/>
          <p:nvPr/>
        </p:nvSpPr>
        <p:spPr>
          <a:xfrm>
            <a:off x="7704902" y="2886472"/>
            <a:ext cx="2974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без</a:t>
            </a:r>
          </a:p>
          <a:p>
            <a:pPr algn="ctr"/>
            <a:r>
              <a:rPr lang="ru-RU" sz="28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ВАРИАНТов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ОТВЕТА</a:t>
            </a:r>
          </a:p>
        </p:txBody>
      </p:sp>
    </p:spTree>
    <p:extLst>
      <p:ext uri="{BB962C8B-B14F-4D97-AF65-F5344CB8AC3E}">
        <p14:creationId xmlns:p14="http://schemas.microsoft.com/office/powerpoint/2010/main" val="16632729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977380"/>
            <a:ext cx="113470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Перед вами несколько советов для некоторых из вас. Кому пригодятся эти советы?</a:t>
            </a:r>
            <a:endParaRPr lang="ru-RU" sz="48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5DF9A-1D7D-490F-8F06-1355D5697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231" y="2423930"/>
            <a:ext cx="5625536" cy="428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0"/>
    </mc:Choice>
    <mc:Fallback>
      <p:transition spd="slow" advClick="0" advTm="60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977380"/>
            <a:ext cx="113470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Вопрос в формате игры «Сто к одному»</a:t>
            </a:r>
            <a:endParaRPr lang="ru-RU" sz="48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91CB84-8290-4C22-BDC8-A3E68D817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126" y="2545489"/>
            <a:ext cx="5984144" cy="361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5872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80934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Почему дед Мороз расстроился?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4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0"/>
    </mc:Choice>
    <mc:Fallback>
      <p:transition spd="slow" advClick="0" advTm="60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329452" y="527394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 из этого правда?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437530" y="78576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6168FC-25C1-4BA5-8FC1-2F732AA2B6D0}"/>
              </a:ext>
            </a:extLst>
          </p:cNvPr>
          <p:cNvSpPr txBox="1"/>
          <p:nvPr/>
        </p:nvSpPr>
        <p:spPr>
          <a:xfrm>
            <a:off x="1349186" y="1327359"/>
            <a:ext cx="10645590" cy="512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Новогоднее обращение президента РФ записывают заранее;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Кай и Герда из мультфильма «Снежная королева» – брат и сестра;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Эскимосы отмечают Новый год с приходом первого снега;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Образ Снегурочки придуман в Норвегии;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Высота самой большой новогодней елки в мире составляет около 300 метров(как Эйфелева башня).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B5B1A0EC-F724-4D02-BBF2-1449A735A190}"/>
              </a:ext>
            </a:extLst>
          </p:cNvPr>
          <p:cNvSpPr/>
          <p:nvPr/>
        </p:nvSpPr>
        <p:spPr>
          <a:xfrm>
            <a:off x="804577" y="1721224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5E5E9E1E-554E-45C2-9F01-9425462E9C09}"/>
              </a:ext>
            </a:extLst>
          </p:cNvPr>
          <p:cNvSpPr/>
          <p:nvPr/>
        </p:nvSpPr>
        <p:spPr>
          <a:xfrm>
            <a:off x="838196" y="2581836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3D45D5A-127A-4C9E-A0F8-9275763135B7}"/>
              </a:ext>
            </a:extLst>
          </p:cNvPr>
          <p:cNvSpPr/>
          <p:nvPr/>
        </p:nvSpPr>
        <p:spPr>
          <a:xfrm>
            <a:off x="838196" y="3429000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61E52E0-9E26-4892-9167-7F38DA1E4FF1}"/>
              </a:ext>
            </a:extLst>
          </p:cNvPr>
          <p:cNvSpPr/>
          <p:nvPr/>
        </p:nvSpPr>
        <p:spPr>
          <a:xfrm>
            <a:off x="838196" y="4276164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BA4EC67-E0FF-4DB7-B7B2-558AA8404A6B}"/>
              </a:ext>
            </a:extLst>
          </p:cNvPr>
          <p:cNvSpPr/>
          <p:nvPr/>
        </p:nvSpPr>
        <p:spPr>
          <a:xfrm>
            <a:off x="848278" y="5123328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15247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0"/>
    </mc:Choice>
    <mc:Fallback>
      <p:transition spd="slow" advClick="0" advTm="6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057834" y="1425388"/>
            <a:ext cx="98522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ЖИТЕЛИ КАКОГО ГОРОДА ПОЗЖЕ   ВСЕХ ВСТРЕЧАЮТ НОВЫЙ ГОД?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178422" y="3557716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Благовещенск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178422" y="4758986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Магадан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611034" y="3557716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Владивосток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611034" y="4687269"/>
            <a:ext cx="3424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Петропавловск-Камчатский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461246" y="359613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893860" y="3595298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461246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893860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32667-BA1B-45A3-B0F7-FAA82B682EAC}"/>
              </a:ext>
            </a:extLst>
          </p:cNvPr>
          <p:cNvSpPr txBox="1"/>
          <p:nvPr/>
        </p:nvSpPr>
        <p:spPr>
          <a:xfrm>
            <a:off x="542363" y="121203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4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0"/>
    </mc:Choice>
    <mc:Fallback>
      <p:transition advClick="0" advTm="30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196370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147916" y="2356772"/>
            <a:ext cx="2442884" cy="247331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Blestyashhie_-_AA_BANANY_KOKOSY_69804788">
            <a:hlinkClick r:id="" action="ppaction://media"/>
            <a:extLst>
              <a:ext uri="{FF2B5EF4-FFF2-40B4-BE49-F238E27FC236}">
                <a16:creationId xmlns:a16="http://schemas.microsoft.com/office/drawing/2014/main" id="{192F13F4-66E7-4B68-8605-A47685533E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63" end="150278.8"/>
                  <p14:fade out="7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5670" y="12445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342028" y="2586906"/>
            <a:ext cx="2366682" cy="22082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Zveri_-_Do_skorojj_vstrechi_17328">
            <a:hlinkClick r:id="" action="ppaction://media"/>
            <a:extLst>
              <a:ext uri="{FF2B5EF4-FFF2-40B4-BE49-F238E27FC236}">
                <a16:creationId xmlns:a16="http://schemas.microsoft.com/office/drawing/2014/main" id="{D144F731-3550-4FDF-9122-416BD3E59A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137" end="133488.8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0079" y="12913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7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4666128" y="2371162"/>
            <a:ext cx="2622933" cy="244736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3" name="GAYAZOV_BROTHER_-_MALINOVAYA_LADA_73214200">
            <a:hlinkClick r:id="" action="ppaction://media"/>
            <a:extLst>
              <a:ext uri="{FF2B5EF4-FFF2-40B4-BE49-F238E27FC236}">
                <a16:creationId xmlns:a16="http://schemas.microsoft.com/office/drawing/2014/main" id="{1CE7B541-8AC0-4E0D-8680-2F674DE71A8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1475.1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72794" y="12732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0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6962185" y="2375647"/>
            <a:ext cx="2593097" cy="241952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4</a:t>
            </a:r>
            <a:endParaRPr lang="ru-RU" sz="5400" dirty="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IOWA_-_Prostaya_pesnya_65682133">
            <a:hlinkClick r:id="" action="ppaction://media"/>
            <a:extLst>
              <a:ext uri="{FF2B5EF4-FFF2-40B4-BE49-F238E27FC236}">
                <a16:creationId xmlns:a16="http://schemas.microsoft.com/office/drawing/2014/main" id="{7359AF91-D730-4A1C-8E22-12240D1E9C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612" end="141943.6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79408" y="13073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7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585496" y="2670537"/>
            <a:ext cx="2277052" cy="21246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dirty="0"/>
              <a:t>5</a:t>
            </a:r>
          </a:p>
        </p:txBody>
      </p:sp>
      <p:pic>
        <p:nvPicPr>
          <p:cNvPr id="2" name="Klava_Koka_-_Pokinula_chat_68462517">
            <a:hlinkClick r:id="" action="ppaction://media"/>
            <a:extLst>
              <a:ext uri="{FF2B5EF4-FFF2-40B4-BE49-F238E27FC236}">
                <a16:creationId xmlns:a16="http://schemas.microsoft.com/office/drawing/2014/main" id="{19B85245-9FBB-41F7-A608-A66B75B622D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0686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2451" y="14905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0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855B7F-E82B-4BB8-991C-44815FFB9F82}"/>
              </a:ext>
            </a:extLst>
          </p:cNvPr>
          <p:cNvSpPr txBox="1"/>
          <p:nvPr/>
        </p:nvSpPr>
        <p:spPr>
          <a:xfrm>
            <a:off x="3279809" y="1972824"/>
            <a:ext cx="637433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5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ОТВЕТЫ</a:t>
            </a:r>
            <a:endParaRPr lang="ru-RU" sz="80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F8E1D8B-A682-4A02-93D7-6EAF7003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8" y="10491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1496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977380"/>
            <a:ext cx="113470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Перед вами несколько советов для некоторых из вас. Кому пригодятся эти советы?</a:t>
            </a:r>
            <a:endParaRPr lang="ru-RU" sz="48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5DF9A-1D7D-490F-8F06-1355D5697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84" y="2423930"/>
            <a:ext cx="5625536" cy="42819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C6BC3D-C700-4ADB-A1D1-4827D2746D35}"/>
              </a:ext>
            </a:extLst>
          </p:cNvPr>
          <p:cNvSpPr txBox="1"/>
          <p:nvPr/>
        </p:nvSpPr>
        <p:spPr>
          <a:xfrm>
            <a:off x="7126941" y="3710796"/>
            <a:ext cx="49015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chemeClr val="bg1"/>
                </a:solidFill>
              </a:rPr>
              <a:t>Для тех, у кого есть кошки</a:t>
            </a:r>
          </a:p>
        </p:txBody>
      </p:sp>
    </p:spTree>
    <p:extLst>
      <p:ext uri="{BB962C8B-B14F-4D97-AF65-F5344CB8AC3E}">
        <p14:creationId xmlns:p14="http://schemas.microsoft.com/office/powerpoint/2010/main" val="16979651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977380"/>
            <a:ext cx="113470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Вопрос в формате игры «Сто к одному»</a:t>
            </a:r>
            <a:endParaRPr lang="ru-RU" sz="48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91CB84-8290-4C22-BDC8-A3E68D817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126" y="2545489"/>
            <a:ext cx="5984144" cy="361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06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020452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Почему дед Мороз расстроился?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77D92D-3CAA-478A-BA9F-BA8C1CCE6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395" y="1999572"/>
            <a:ext cx="7163800" cy="485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0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56884" y="1248073"/>
            <a:ext cx="10408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КТО ЭТО ПЕРЕОДЕЛСЯ В ДЕДА МОРОЗА?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8740590" y="2112429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Нагиев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8740589" y="332375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Шнуров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740589" y="4458250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Машков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767481" y="5615095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Бондарчук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8023414" y="218926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8023416" y="453508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8023414" y="336217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8050308" y="5640431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6CCB8A-9072-4BCD-99E1-EB157309B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793" y="2017514"/>
            <a:ext cx="6652042" cy="4449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879B4E9-7832-4638-BA65-369893EA726A}"/>
              </a:ext>
            </a:extLst>
          </p:cNvPr>
          <p:cNvSpPr txBox="1"/>
          <p:nvPr/>
        </p:nvSpPr>
        <p:spPr>
          <a:xfrm>
            <a:off x="542363" y="121203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70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329452" y="527394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 из этого правда?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437530" y="78576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60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6168FC-25C1-4BA5-8FC1-2F732AA2B6D0}"/>
              </a:ext>
            </a:extLst>
          </p:cNvPr>
          <p:cNvSpPr txBox="1"/>
          <p:nvPr/>
        </p:nvSpPr>
        <p:spPr>
          <a:xfrm>
            <a:off x="1402974" y="1348608"/>
            <a:ext cx="10645590" cy="512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Новогоднее обращение президента РФ записывают заранее;  </a:t>
            </a:r>
            <a:r>
              <a:rPr lang="ru-RU" sz="2800" b="1" dirty="0">
                <a:solidFill>
                  <a:srgbClr val="FFFF00"/>
                </a:solidFill>
                <a:latin typeface="Bahnschrift SemiLight SemiConde" panose="020B0502040204020203" pitchFamily="34" charset="0"/>
              </a:rPr>
              <a:t>ПРАВДА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Кай и Герда из мультфильма «Снежная королева» – брат и сестра;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Эскимосы отмечают Новый год с приходом первого снега; </a:t>
            </a:r>
            <a:r>
              <a:rPr lang="ru-RU" sz="2800" b="1" dirty="0">
                <a:solidFill>
                  <a:srgbClr val="FFFF00"/>
                </a:solidFill>
                <a:latin typeface="Bahnschrift SemiLight SemiConde" panose="020B0502040204020203" pitchFamily="34" charset="0"/>
              </a:rPr>
              <a:t>ПРАВДА</a:t>
            </a:r>
            <a:endParaRPr lang="ru-RU" sz="28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Образ Снегурочки придуман в Норвегии;</a:t>
            </a:r>
          </a:p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Высота самой большой новогодней елки в мире составляет около 300 метров(как Эйфелева башня).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B5B1A0EC-F724-4D02-BBF2-1449A735A190}"/>
              </a:ext>
            </a:extLst>
          </p:cNvPr>
          <p:cNvSpPr/>
          <p:nvPr/>
        </p:nvSpPr>
        <p:spPr>
          <a:xfrm>
            <a:off x="804577" y="1721224"/>
            <a:ext cx="385485" cy="38606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5E5E9E1E-554E-45C2-9F01-9425462E9C09}"/>
              </a:ext>
            </a:extLst>
          </p:cNvPr>
          <p:cNvSpPr/>
          <p:nvPr/>
        </p:nvSpPr>
        <p:spPr>
          <a:xfrm>
            <a:off x="838196" y="2581836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3D45D5A-127A-4C9E-A0F8-9275763135B7}"/>
              </a:ext>
            </a:extLst>
          </p:cNvPr>
          <p:cNvSpPr/>
          <p:nvPr/>
        </p:nvSpPr>
        <p:spPr>
          <a:xfrm>
            <a:off x="838196" y="3429000"/>
            <a:ext cx="385485" cy="38606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61E52E0-9E26-4892-9167-7F38DA1E4FF1}"/>
              </a:ext>
            </a:extLst>
          </p:cNvPr>
          <p:cNvSpPr/>
          <p:nvPr/>
        </p:nvSpPr>
        <p:spPr>
          <a:xfrm>
            <a:off x="838196" y="4276164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BA4EC67-E0FF-4DB7-B7B2-558AA8404A6B}"/>
              </a:ext>
            </a:extLst>
          </p:cNvPr>
          <p:cNvSpPr/>
          <p:nvPr/>
        </p:nvSpPr>
        <p:spPr>
          <a:xfrm>
            <a:off x="848278" y="5123328"/>
            <a:ext cx="385485" cy="38606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216565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836658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147916" y="2356772"/>
            <a:ext cx="2442884" cy="247331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Blestyashhie_-_AA_BANANY_KOKOSY_69804788">
            <a:hlinkClick r:id="" action="ppaction://media"/>
            <a:extLst>
              <a:ext uri="{FF2B5EF4-FFF2-40B4-BE49-F238E27FC236}">
                <a16:creationId xmlns:a16="http://schemas.microsoft.com/office/drawing/2014/main" id="{192F13F4-66E7-4B68-8605-A47685533E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63" end="150278.8"/>
                  <p14:fade out="7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5670" y="124456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7F504C-5CC1-4AFC-95C0-012B84681C8C}"/>
              </a:ext>
            </a:extLst>
          </p:cNvPr>
          <p:cNvSpPr txBox="1"/>
          <p:nvPr/>
        </p:nvSpPr>
        <p:spPr>
          <a:xfrm>
            <a:off x="3860774" y="5334000"/>
            <a:ext cx="46564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Группа «Блестящие»</a:t>
            </a:r>
          </a:p>
        </p:txBody>
      </p:sp>
    </p:spTree>
    <p:extLst>
      <p:ext uri="{BB962C8B-B14F-4D97-AF65-F5344CB8AC3E}">
        <p14:creationId xmlns:p14="http://schemas.microsoft.com/office/powerpoint/2010/main" val="19490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342028" y="2586906"/>
            <a:ext cx="2366682" cy="220826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Zveri_-_Do_skorojj_vstrechi_17328">
            <a:hlinkClick r:id="" action="ppaction://media"/>
            <a:extLst>
              <a:ext uri="{FF2B5EF4-FFF2-40B4-BE49-F238E27FC236}">
                <a16:creationId xmlns:a16="http://schemas.microsoft.com/office/drawing/2014/main" id="{D144F731-3550-4FDF-9122-416BD3E59A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137" end="133488.8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0079" y="129134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D7947E-B0BC-4E39-AF78-205C8DBA96AB}"/>
              </a:ext>
            </a:extLst>
          </p:cNvPr>
          <p:cNvSpPr txBox="1"/>
          <p:nvPr/>
        </p:nvSpPr>
        <p:spPr>
          <a:xfrm>
            <a:off x="3860774" y="5334000"/>
            <a:ext cx="3580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Группа «Звери»</a:t>
            </a:r>
          </a:p>
        </p:txBody>
      </p:sp>
    </p:spTree>
    <p:extLst>
      <p:ext uri="{BB962C8B-B14F-4D97-AF65-F5344CB8AC3E}">
        <p14:creationId xmlns:p14="http://schemas.microsoft.com/office/powerpoint/2010/main" val="306059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4666128" y="2371162"/>
            <a:ext cx="2622933" cy="244736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3" name="GAYAZOV_BROTHER_-_MALINOVAYA_LADA_73214200">
            <a:hlinkClick r:id="" action="ppaction://media"/>
            <a:extLst>
              <a:ext uri="{FF2B5EF4-FFF2-40B4-BE49-F238E27FC236}">
                <a16:creationId xmlns:a16="http://schemas.microsoft.com/office/drawing/2014/main" id="{1CE7B541-8AC0-4E0D-8680-2F674DE71A8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71475.1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72794" y="1273260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C66A7F-2406-4D6A-9D97-9B7BE641E31D}"/>
              </a:ext>
            </a:extLst>
          </p:cNvPr>
          <p:cNvSpPr txBox="1"/>
          <p:nvPr/>
        </p:nvSpPr>
        <p:spPr>
          <a:xfrm>
            <a:off x="3289464" y="5306830"/>
            <a:ext cx="5799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Группа «</a:t>
            </a:r>
            <a:r>
              <a:rPr lang="en-US" sz="4000" dirty="0" err="1">
                <a:solidFill>
                  <a:schemeClr val="bg1"/>
                </a:solidFill>
              </a:rPr>
              <a:t>GayazovBrothers</a:t>
            </a:r>
            <a:r>
              <a:rPr lang="ru-RU" sz="4000" dirty="0">
                <a:solidFill>
                  <a:schemeClr val="bg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77310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6962185" y="2375647"/>
            <a:ext cx="2593097" cy="241952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dirty="0"/>
              <a:t>4</a:t>
            </a:r>
            <a:endParaRPr lang="ru-RU" sz="5400" dirty="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982197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pic>
        <p:nvPicPr>
          <p:cNvPr id="2" name="IOWA_-_Prostaya_pesnya_65682133">
            <a:hlinkClick r:id="" action="ppaction://media"/>
            <a:extLst>
              <a:ext uri="{FF2B5EF4-FFF2-40B4-BE49-F238E27FC236}">
                <a16:creationId xmlns:a16="http://schemas.microsoft.com/office/drawing/2014/main" id="{7359AF91-D730-4A1C-8E22-12240D1E9C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612" end="141943.6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79408" y="1307321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C45721-D0D4-4687-86B5-CCA669D592B8}"/>
              </a:ext>
            </a:extLst>
          </p:cNvPr>
          <p:cNvSpPr txBox="1"/>
          <p:nvPr/>
        </p:nvSpPr>
        <p:spPr>
          <a:xfrm>
            <a:off x="4990327" y="5307106"/>
            <a:ext cx="16168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IOWA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1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515469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Назвать исполнителя песни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A919B28-0DFD-483F-A7DE-C8C7256EC8B9}"/>
              </a:ext>
            </a:extLst>
          </p:cNvPr>
          <p:cNvSpPr/>
          <p:nvPr/>
        </p:nvSpPr>
        <p:spPr>
          <a:xfrm>
            <a:off x="515469" y="3594847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8410E06-A5BA-47B7-BCC6-3897F1BD7ACE}"/>
              </a:ext>
            </a:extLst>
          </p:cNvPr>
          <p:cNvSpPr/>
          <p:nvPr/>
        </p:nvSpPr>
        <p:spPr>
          <a:xfrm>
            <a:off x="2882151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878C10C7-96D4-494C-85A2-DE9405032863}"/>
              </a:ext>
            </a:extLst>
          </p:cNvPr>
          <p:cNvSpPr/>
          <p:nvPr/>
        </p:nvSpPr>
        <p:spPr>
          <a:xfrm>
            <a:off x="5248833" y="3594846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8BEFCC0-20A8-4C3F-9717-867C4F6F7BC7}"/>
              </a:ext>
            </a:extLst>
          </p:cNvPr>
          <p:cNvSpPr/>
          <p:nvPr/>
        </p:nvSpPr>
        <p:spPr>
          <a:xfrm>
            <a:off x="7615515" y="3594845"/>
            <a:ext cx="1286437" cy="120032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7044B38-D5F0-4DDC-98E4-B091533C52E9}"/>
              </a:ext>
            </a:extLst>
          </p:cNvPr>
          <p:cNvSpPr/>
          <p:nvPr/>
        </p:nvSpPr>
        <p:spPr>
          <a:xfrm>
            <a:off x="9585496" y="2670537"/>
            <a:ext cx="2277052" cy="21246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dirty="0"/>
              <a:t>5</a:t>
            </a:r>
          </a:p>
        </p:txBody>
      </p:sp>
      <p:pic>
        <p:nvPicPr>
          <p:cNvPr id="2" name="Klava_Koka_-_Pokinula_chat_68462517">
            <a:hlinkClick r:id="" action="ppaction://media"/>
            <a:extLst>
              <a:ext uri="{FF2B5EF4-FFF2-40B4-BE49-F238E27FC236}">
                <a16:creationId xmlns:a16="http://schemas.microsoft.com/office/drawing/2014/main" id="{19B85245-9FBB-41F7-A608-A66B75B622D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0686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2451" y="149051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3B8F2F-AB8B-4C95-AF2F-35753003D156}"/>
              </a:ext>
            </a:extLst>
          </p:cNvPr>
          <p:cNvSpPr txBox="1"/>
          <p:nvPr/>
        </p:nvSpPr>
        <p:spPr>
          <a:xfrm>
            <a:off x="4300045" y="5268871"/>
            <a:ext cx="3441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</a:rPr>
              <a:t>Клава Кока</a:t>
            </a:r>
          </a:p>
        </p:txBody>
      </p:sp>
    </p:spTree>
    <p:extLst>
      <p:ext uri="{BB962C8B-B14F-4D97-AF65-F5344CB8AC3E}">
        <p14:creationId xmlns:p14="http://schemas.microsoft.com/office/powerpoint/2010/main" val="120168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>
            <a:extLst>
              <a:ext uri="{FF2B5EF4-FFF2-40B4-BE49-F238E27FC236}">
                <a16:creationId xmlns:a16="http://schemas.microsoft.com/office/drawing/2014/main" id="{BFDA9634-7042-48ED-852C-2848C4AB1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8" y="-88760"/>
            <a:ext cx="11606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F71185-7350-4EC6-99CF-A5F1F6C2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4" y="16198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4712EE1-3175-48AB-82E1-D90EBEF971AE}"/>
              </a:ext>
            </a:extLst>
          </p:cNvPr>
          <p:cNvSpPr/>
          <p:nvPr/>
        </p:nvSpPr>
        <p:spPr>
          <a:xfrm>
            <a:off x="4381653" y="484094"/>
            <a:ext cx="2592888" cy="7709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D8A7B-6AE1-408C-BC1F-EE4717954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653" y="218303"/>
            <a:ext cx="2902325" cy="132556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РАУНД</a:t>
            </a:r>
            <a:r>
              <a:rPr lang="ru-RU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5</a:t>
            </a:r>
            <a:endParaRPr lang="ru-RU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C0308D-7577-483C-9F06-6288D2D75748}"/>
              </a:ext>
            </a:extLst>
          </p:cNvPr>
          <p:cNvSpPr txBox="1">
            <a:spLocks/>
          </p:cNvSpPr>
          <p:nvPr/>
        </p:nvSpPr>
        <p:spPr>
          <a:xfrm>
            <a:off x="2608245" y="1183911"/>
            <a:ext cx="6975509" cy="1819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ГДЕ ЛОГИКА?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640317-F3CD-445D-8469-B72B0C7C60DE}"/>
              </a:ext>
            </a:extLst>
          </p:cNvPr>
          <p:cNvSpPr txBox="1"/>
          <p:nvPr/>
        </p:nvSpPr>
        <p:spPr>
          <a:xfrm>
            <a:off x="1199248" y="2886472"/>
            <a:ext cx="1867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4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ВОПРОСОВ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632DC-57D5-4CBD-8220-9CBD65D6B7B9}"/>
              </a:ext>
            </a:extLst>
          </p:cNvPr>
          <p:cNvSpPr txBox="1"/>
          <p:nvPr/>
        </p:nvSpPr>
        <p:spPr>
          <a:xfrm>
            <a:off x="3556879" y="2895698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60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СЕКУНД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E709F-4E1B-421D-9B68-9CBCB35C9618}"/>
              </a:ext>
            </a:extLst>
          </p:cNvPr>
          <p:cNvSpPr txBox="1"/>
          <p:nvPr/>
        </p:nvSpPr>
        <p:spPr>
          <a:xfrm>
            <a:off x="5686184" y="2886472"/>
            <a:ext cx="1597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БАЛЛ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73FB0D-7946-4C1B-AD20-DC9264D2C2BE}"/>
              </a:ext>
            </a:extLst>
          </p:cNvPr>
          <p:cNvSpPr txBox="1"/>
          <p:nvPr/>
        </p:nvSpPr>
        <p:spPr>
          <a:xfrm>
            <a:off x="7704902" y="2886472"/>
            <a:ext cx="2974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Bahnschrift SemiLight SemiConde" panose="020B0502040204020203" pitchFamily="34" charset="0"/>
              </a:rPr>
              <a:t>без</a:t>
            </a:r>
          </a:p>
          <a:p>
            <a:pPr algn="ctr"/>
            <a:r>
              <a:rPr lang="ru-RU" sz="2800" b="1" dirty="0" err="1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ВАРИАНТов</a:t>
            </a:r>
            <a:r>
              <a:rPr lang="ru-RU" sz="2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 ОТВЕТА</a:t>
            </a:r>
          </a:p>
        </p:txBody>
      </p:sp>
    </p:spTree>
    <p:extLst>
      <p:ext uri="{BB962C8B-B14F-4D97-AF65-F5344CB8AC3E}">
        <p14:creationId xmlns:p14="http://schemas.microsoft.com/office/powerpoint/2010/main" val="35016515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81D377-A8B9-4B25-BDEE-392AE2FE9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06" y="1307321"/>
            <a:ext cx="5277587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7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564305-27D1-49D8-99C8-47F0D2AFA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444" y="1478242"/>
            <a:ext cx="6733111" cy="518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57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1169894" y="1120676"/>
            <a:ext cx="9852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Что, по мнению почтальона Печкина, является главным украшением новогоднего стола?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205313" y="3518463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Елка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169455" y="4804210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Семья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7637927" y="353938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Телевизор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7611034" y="4842627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Подарки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1461246" y="3596134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6893860" y="3595298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1461246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6893860" y="488104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05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89CB47-A3A9-46C1-9F01-0E5B40A6A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634" y="1588769"/>
            <a:ext cx="6476732" cy="491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1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3BBB3B-DCDD-408F-8815-14A313605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543" y="1307321"/>
            <a:ext cx="8154538" cy="52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16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855B7F-E82B-4BB8-991C-44815FFB9F82}"/>
              </a:ext>
            </a:extLst>
          </p:cNvPr>
          <p:cNvSpPr txBox="1"/>
          <p:nvPr/>
        </p:nvSpPr>
        <p:spPr>
          <a:xfrm>
            <a:off x="3279809" y="1972824"/>
            <a:ext cx="637433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500" b="1" u="sng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ОТВЕТЫ</a:t>
            </a:r>
            <a:endParaRPr lang="ru-RU" sz="8000" b="1" u="sng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F8E1D8B-A682-4A02-93D7-6EAF70035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08" y="10491"/>
            <a:ext cx="11234119" cy="764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67756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1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81D377-A8B9-4B25-BDEE-392AE2FE9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182" y="1214989"/>
            <a:ext cx="4305865" cy="40804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170FC3-5D42-4C7F-A6B8-61D934EC9A47}"/>
              </a:ext>
            </a:extLst>
          </p:cNvPr>
          <p:cNvSpPr txBox="1"/>
          <p:nvPr/>
        </p:nvSpPr>
        <p:spPr>
          <a:xfrm>
            <a:off x="4267201" y="5406010"/>
            <a:ext cx="3989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ПОДЪЕМ</a:t>
            </a:r>
          </a:p>
        </p:txBody>
      </p:sp>
    </p:spTree>
    <p:extLst>
      <p:ext uri="{BB962C8B-B14F-4D97-AF65-F5344CB8AC3E}">
        <p14:creationId xmlns:p14="http://schemas.microsoft.com/office/powerpoint/2010/main" val="836404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564305-27D1-49D8-99C8-47F0D2AFA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938" y="1214989"/>
            <a:ext cx="5177427" cy="39834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AC5AB4-BFAF-4846-B90B-8301B4A4A571}"/>
              </a:ext>
            </a:extLst>
          </p:cNvPr>
          <p:cNvSpPr txBox="1"/>
          <p:nvPr/>
        </p:nvSpPr>
        <p:spPr>
          <a:xfrm>
            <a:off x="3675531" y="5423939"/>
            <a:ext cx="5091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НОВЫЙ ГОД</a:t>
            </a:r>
          </a:p>
        </p:txBody>
      </p:sp>
    </p:spTree>
    <p:extLst>
      <p:ext uri="{BB962C8B-B14F-4D97-AF65-F5344CB8AC3E}">
        <p14:creationId xmlns:p14="http://schemas.microsoft.com/office/powerpoint/2010/main" val="409382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89CB47-A3A9-46C1-9F01-0E5B40A6A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316" y="1517052"/>
            <a:ext cx="4493969" cy="34135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B47323-D09C-4DC2-9BFF-BA8D60C5FDF0}"/>
              </a:ext>
            </a:extLst>
          </p:cNvPr>
          <p:cNvSpPr txBox="1"/>
          <p:nvPr/>
        </p:nvSpPr>
        <p:spPr>
          <a:xfrm>
            <a:off x="3952653" y="5232652"/>
            <a:ext cx="3989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ШОКОЛАД</a:t>
            </a:r>
          </a:p>
        </p:txBody>
      </p:sp>
    </p:spTree>
    <p:extLst>
      <p:ext uri="{BB962C8B-B14F-4D97-AF65-F5344CB8AC3E}">
        <p14:creationId xmlns:p14="http://schemas.microsoft.com/office/powerpoint/2010/main" val="149146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748552" y="199326"/>
            <a:ext cx="11347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Какое слово загадано на картинке</a:t>
            </a:r>
            <a:endParaRPr lang="ru-RU" sz="6600" b="1" dirty="0">
              <a:solidFill>
                <a:schemeClr val="bg1"/>
              </a:solidFill>
              <a:latin typeface="Bahnschrift SemiLight SemiConde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327210" y="106992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3BBB3B-DCDD-408F-8815-14A313605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484" y="1307321"/>
            <a:ext cx="5736652" cy="36591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72ACC7-87DA-45A0-A802-E9307EC6A1CA}"/>
              </a:ext>
            </a:extLst>
          </p:cNvPr>
          <p:cNvSpPr txBox="1"/>
          <p:nvPr/>
        </p:nvSpPr>
        <p:spPr>
          <a:xfrm>
            <a:off x="3935507" y="5253610"/>
            <a:ext cx="3989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ВЕРНОСТЬ</a:t>
            </a:r>
          </a:p>
        </p:txBody>
      </p:sp>
    </p:spTree>
    <p:extLst>
      <p:ext uri="{BB962C8B-B14F-4D97-AF65-F5344CB8AC3E}">
        <p14:creationId xmlns:p14="http://schemas.microsoft.com/office/powerpoint/2010/main" val="338698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0"/>
    </mc:Choice>
    <mc:Fallback>
      <p:transition spd="slow" advTm="60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D454A-8759-45C5-8EB1-F4C5E7913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3A9C19-C9AA-4193-9D40-4493B08BF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638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1843 году была напечатана первая новогодняя открытка – так появилась традиция обмениваться поздравительными открытками на Новый год. В каком городе?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Москва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Челябинск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334934" y="4388824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Лондон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301319" y="5712988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Берлин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584145" y="446565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584145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62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2BFB223-E772-4210-9AC2-B93E09514089}"/>
              </a:ext>
            </a:extLst>
          </p:cNvPr>
          <p:cNvSpPr txBox="1"/>
          <p:nvPr/>
        </p:nvSpPr>
        <p:spPr>
          <a:xfrm>
            <a:off x="422460" y="1344173"/>
            <a:ext cx="113470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Bahnschrift SemiLight SemiConde" panose="020B0502040204020203" pitchFamily="34" charset="0"/>
              </a:rPr>
              <a:t>В какой стране 31 декабря принято выбрасывать из окон старые и ненужные вещи, избавляя свое жилье и жизнь от «мусора»?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23F24-7B47-46AB-A381-8FCF89A379FE}"/>
              </a:ext>
            </a:extLst>
          </p:cNvPr>
          <p:cNvSpPr txBox="1"/>
          <p:nvPr/>
        </p:nvSpPr>
        <p:spPr>
          <a:xfrm>
            <a:off x="2873188" y="4386802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Франция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6D8985-43BB-4BBB-AC8D-5E4077605BDA}"/>
              </a:ext>
            </a:extLst>
          </p:cNvPr>
          <p:cNvSpPr txBox="1"/>
          <p:nvPr/>
        </p:nvSpPr>
        <p:spPr>
          <a:xfrm>
            <a:off x="2859740" y="5674571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Китай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39FA26-F2FE-4557-9AF7-5B6EA8C4E8AC}"/>
              </a:ext>
            </a:extLst>
          </p:cNvPr>
          <p:cNvSpPr txBox="1"/>
          <p:nvPr/>
        </p:nvSpPr>
        <p:spPr>
          <a:xfrm>
            <a:off x="8334934" y="4388824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Австралия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901D6-1DBB-46A0-9B87-D89F91A64389}"/>
              </a:ext>
            </a:extLst>
          </p:cNvPr>
          <p:cNvSpPr txBox="1"/>
          <p:nvPr/>
        </p:nvSpPr>
        <p:spPr>
          <a:xfrm>
            <a:off x="8301319" y="5712988"/>
            <a:ext cx="3424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Италия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AB1A9811-13CE-46B0-AF38-406ED86721E5}"/>
              </a:ext>
            </a:extLst>
          </p:cNvPr>
          <p:cNvSpPr/>
          <p:nvPr/>
        </p:nvSpPr>
        <p:spPr>
          <a:xfrm>
            <a:off x="2151531" y="4466495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7852B3AC-E9C2-4B26-8B1C-BC64FC60BE6D}"/>
              </a:ext>
            </a:extLst>
          </p:cNvPr>
          <p:cNvSpPr/>
          <p:nvPr/>
        </p:nvSpPr>
        <p:spPr>
          <a:xfrm>
            <a:off x="7584145" y="4465659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Б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45BFFC20-9F39-421B-A9E6-7931000F84C6}"/>
              </a:ext>
            </a:extLst>
          </p:cNvPr>
          <p:cNvSpPr/>
          <p:nvPr/>
        </p:nvSpPr>
        <p:spPr>
          <a:xfrm>
            <a:off x="2151531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B65359AA-A888-4556-A579-879E73983BBF}"/>
              </a:ext>
            </a:extLst>
          </p:cNvPr>
          <p:cNvSpPr/>
          <p:nvPr/>
        </p:nvSpPr>
        <p:spPr>
          <a:xfrm>
            <a:off x="7584145" y="5751406"/>
            <a:ext cx="609602" cy="5694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D405C0-5A45-4EDD-B64E-4A37854244CA}"/>
              </a:ext>
            </a:extLst>
          </p:cNvPr>
          <p:cNvSpPr txBox="1"/>
          <p:nvPr/>
        </p:nvSpPr>
        <p:spPr>
          <a:xfrm>
            <a:off x="4572000" y="552091"/>
            <a:ext cx="416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C000"/>
                </a:solidFill>
              </a:rPr>
              <a:t>30 СЕКУНД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13BE4-FC36-41F8-9629-7F4172679A50}"/>
              </a:ext>
            </a:extLst>
          </p:cNvPr>
          <p:cNvSpPr txBox="1"/>
          <p:nvPr/>
        </p:nvSpPr>
        <p:spPr>
          <a:xfrm>
            <a:off x="515469" y="106994"/>
            <a:ext cx="1030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C000"/>
                </a:solidFill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7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</TotalTime>
  <Words>1217</Words>
  <Application>Microsoft Office PowerPoint</Application>
  <PresentationFormat>Широкоэкранный</PresentationFormat>
  <Paragraphs>511</Paragraphs>
  <Slides>77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86" baseType="lpstr">
      <vt:lpstr>Arial</vt:lpstr>
      <vt:lpstr>Arial Black</vt:lpstr>
      <vt:lpstr>Arial Narrow</vt:lpstr>
      <vt:lpstr>Bahnschrift SemiCondensed</vt:lpstr>
      <vt:lpstr>Bahnschrift SemiLight SemiConde</vt:lpstr>
      <vt:lpstr>Calibri</vt:lpstr>
      <vt:lpstr>Calibri Light</vt:lpstr>
      <vt:lpstr>Haettenschweiler</vt:lpstr>
      <vt:lpstr>Office Theme</vt:lpstr>
      <vt:lpstr>НОВОГОДНИЙ КВИЗ</vt:lpstr>
      <vt:lpstr>Раунды</vt:lpstr>
      <vt:lpstr>ПРАВИЛА</vt:lpstr>
      <vt:lpstr>РАУНД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НОВОГОДНИЙ КВИЗ</dc:title>
  <dc:creator>Валерия Серенко</dc:creator>
  <cp:lastModifiedBy>Валерия Серенко</cp:lastModifiedBy>
  <cp:revision>28</cp:revision>
  <dcterms:created xsi:type="dcterms:W3CDTF">2023-12-26T17:15:22Z</dcterms:created>
  <dcterms:modified xsi:type="dcterms:W3CDTF">2023-12-28T18:52:43Z</dcterms:modified>
</cp:coreProperties>
</file>