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68" r:id="rId3"/>
    <p:sldId id="269" r:id="rId4"/>
    <p:sldId id="259" r:id="rId5"/>
    <p:sldId id="270" r:id="rId6"/>
    <p:sldId id="271" r:id="rId7"/>
    <p:sldId id="261" r:id="rId8"/>
    <p:sldId id="272" r:id="rId9"/>
    <p:sldId id="273" r:id="rId10"/>
    <p:sldId id="274" r:id="rId11"/>
    <p:sldId id="262" r:id="rId12"/>
    <p:sldId id="275" r:id="rId13"/>
    <p:sldId id="276" r:id="rId14"/>
    <p:sldId id="277" r:id="rId15"/>
    <p:sldId id="278" r:id="rId16"/>
    <p:sldId id="279" r:id="rId17"/>
    <p:sldId id="301" r:id="rId18"/>
    <p:sldId id="280" r:id="rId19"/>
    <p:sldId id="281" r:id="rId20"/>
    <p:sldId id="282" r:id="rId21"/>
    <p:sldId id="283" r:id="rId22"/>
    <p:sldId id="284" r:id="rId23"/>
    <p:sldId id="292" r:id="rId24"/>
    <p:sldId id="285" r:id="rId25"/>
    <p:sldId id="293" r:id="rId26"/>
    <p:sldId id="286" r:id="rId27"/>
    <p:sldId id="294" r:id="rId28"/>
    <p:sldId id="287" r:id="rId29"/>
    <p:sldId id="295" r:id="rId30"/>
    <p:sldId id="288" r:id="rId31"/>
    <p:sldId id="289" r:id="rId32"/>
    <p:sldId id="290" r:id="rId33"/>
    <p:sldId id="291" r:id="rId34"/>
    <p:sldId id="296" r:id="rId35"/>
    <p:sldId id="297" r:id="rId36"/>
    <p:sldId id="300" r:id="rId37"/>
    <p:sldId id="299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815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425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143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193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0713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213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664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13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992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716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4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08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76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384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21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0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E997-D115-49A6-978E-88A3D4C56426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F3BA46C-ED26-45DC-A1BF-BCD3FF9E7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31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8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2775" y="0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22689">
            <a:off x="1461476" y="602253"/>
            <a:ext cx="5385928" cy="13379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Артюшенко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Глафира, ученица 2 класса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1380" y="3066362"/>
            <a:ext cx="3168203" cy="2975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</a:t>
            </a:r>
            <a:r>
              <a:rPr lang="ru-RU" sz="4000" dirty="0">
                <a:solidFill>
                  <a:srgbClr val="002060"/>
                </a:solidFill>
              </a:rPr>
              <a:t>О</a:t>
            </a:r>
            <a:r>
              <a:rPr lang="ru-RU" sz="4000" dirty="0" smtClean="0">
                <a:solidFill>
                  <a:srgbClr val="002060"/>
                </a:solidFill>
              </a:rPr>
              <a:t>гонёк»</a:t>
            </a:r>
          </a:p>
          <a:p>
            <a:pPr marL="0" indent="0" algn="r"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Е. Благинина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" descr="https://2.bp.blogspot.com/-XxSqwsoO8Ls/UaR4AtnKHFI/AAAAAAAAEw4/l-VZnAHMSRs/s1600/%D0%9E%D0%B3%D0%BE%D0%BD%D1%91%D0%BA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417" y="2370454"/>
            <a:ext cx="3957386" cy="3950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6668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70456"/>
            <a:ext cx="2851393" cy="1659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Токмакова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Ирина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Петровна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01" y="1823034"/>
            <a:ext cx="2955701" cy="3430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302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87388">
            <a:off x="1751527" y="682580"/>
            <a:ext cx="4984124" cy="12478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Даменцев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Илья, ученик 2 класса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4309" y="2685265"/>
            <a:ext cx="2859110" cy="2834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«Купите собаку»</a:t>
            </a:r>
          </a:p>
          <a:p>
            <a:pPr marL="0" indent="0" algn="r"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И. </a:t>
            </a:r>
            <a:r>
              <a:rPr lang="ru-RU" sz="3200" i="1" dirty="0" err="1" smtClean="0">
                <a:solidFill>
                  <a:srgbClr val="002060"/>
                </a:solidFill>
              </a:rPr>
              <a:t>Токмакова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807" y="2365878"/>
            <a:ext cx="2688114" cy="3762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31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70456"/>
            <a:ext cx="2851393" cy="1659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Барто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Агния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Львовна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9110" y="2160589"/>
            <a:ext cx="2686609" cy="2919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245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Мелькович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Маргарита, ученица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3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632" y="3477296"/>
            <a:ext cx="2552774" cy="25640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«Вовка – добрая душа»</a:t>
            </a:r>
          </a:p>
          <a:p>
            <a:pPr marL="0" indent="0" algn="r"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А. </a:t>
            </a:r>
            <a:r>
              <a:rPr lang="ru-RU" sz="3200" i="1" dirty="0" err="1" smtClean="0">
                <a:solidFill>
                  <a:srgbClr val="002060"/>
                </a:solidFill>
              </a:rPr>
              <a:t>Барто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090" y="2259123"/>
            <a:ext cx="2863316" cy="3689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228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70456"/>
            <a:ext cx="2851393" cy="1659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Берестов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Валентин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Петрович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8034" y="2125540"/>
            <a:ext cx="3092469" cy="32317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961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Гринчук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Екатерина, ученица 1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632" y="3477296"/>
            <a:ext cx="2552774" cy="25640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«Вовка – добрая душа»</a:t>
            </a:r>
          </a:p>
          <a:p>
            <a:pPr marL="0" indent="0" algn="r">
              <a:buNone/>
            </a:pP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7356"/>
          <a:stretch/>
        </p:blipFill>
        <p:spPr>
          <a:xfrm>
            <a:off x="3411474" y="2100018"/>
            <a:ext cx="2808399" cy="3619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120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11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Шендера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Арина,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2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632" y="3477296"/>
            <a:ext cx="2552774" cy="25640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«Вовка – добрая душа»</a:t>
            </a:r>
          </a:p>
          <a:p>
            <a:pPr marL="0" indent="0" algn="r">
              <a:buNone/>
            </a:pP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219" y="2133398"/>
            <a:ext cx="3049762" cy="41205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0412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70456"/>
            <a:ext cx="2851393" cy="1659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Сеф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Роман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Семёнович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9110" y="1930400"/>
            <a:ext cx="2468723" cy="3437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473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0"/>
            <a:ext cx="4378817" cy="1930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Эпоха социализма –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1954-1985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562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Гаджиева Амина,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1 класса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02225" y="2200352"/>
            <a:ext cx="3426898" cy="39006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472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70456"/>
            <a:ext cx="3116687" cy="16599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Заходер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Борис Владимирович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223" y="1828215"/>
            <a:ext cx="2969313" cy="3625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34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Максимова Полина,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1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8742" y="2160589"/>
            <a:ext cx="4341807" cy="36652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521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734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Косогов Марат,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ученик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4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125" y="2141904"/>
            <a:ext cx="3093098" cy="38774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9026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036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Мустафина Регина,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4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1051" y="2125205"/>
            <a:ext cx="2976566" cy="3916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7866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82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Кушнарёв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С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авелий,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ученик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4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972" y="2160589"/>
            <a:ext cx="4997677" cy="3768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546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185" y="160338"/>
            <a:ext cx="4489678" cy="647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282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gas-kvas.com/uploads/posts/2023-03/1678161104_gas-kvas-com-p-krasivie-risunki-iz-detskikh-knizhek-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737" y="493690"/>
            <a:ext cx="5929744" cy="59297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23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Прокопенко Максим,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ученик 3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379" y="2560371"/>
            <a:ext cx="5334893" cy="30405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300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2065" y="631073"/>
            <a:ext cx="5225387" cy="133797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Авсиевич-Мингебаева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Ева,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3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380" y="2027147"/>
            <a:ext cx="3076575" cy="37052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5551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Огурешникова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Ева,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3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9536" y="2160589"/>
            <a:ext cx="4271966" cy="4234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114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49651">
            <a:off x="1330601" y="602368"/>
            <a:ext cx="5789698" cy="133797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Шаргина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Валерия,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 ученица 4 класса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918" y="2055158"/>
            <a:ext cx="3211511" cy="40916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272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988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094" y="463638"/>
            <a:ext cx="9684912" cy="146676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Вокальный ансамбль «Камертон»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197735"/>
            <a:ext cx="8474299" cy="48178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«Россия»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450" y="2435417"/>
            <a:ext cx="6054815" cy="408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99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607" y="965915"/>
            <a:ext cx="4881093" cy="224092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Награждение </a:t>
            </a: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победителей!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98" y="250490"/>
            <a:ext cx="4839855" cy="6293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7830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9110" y="2395470"/>
            <a:ext cx="2851393" cy="173864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Благодарим за внимание!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9865" y="2160589"/>
            <a:ext cx="3374266" cy="38807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16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41" y="609600"/>
            <a:ext cx="9955369" cy="1320800"/>
          </a:xfrm>
        </p:spPr>
        <p:txBody>
          <a:bodyPr/>
          <a:lstStyle/>
          <a:p>
            <a:r>
              <a:rPr lang="ru-RU" dirty="0"/>
              <a:t>«Книга – лучший помощник воспитателя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таков был девиз писателей </a:t>
            </a:r>
            <a:r>
              <a:rPr lang="ru-RU" dirty="0"/>
              <a:t>и </a:t>
            </a:r>
            <a:r>
              <a:rPr lang="ru-RU" dirty="0" smtClean="0"/>
              <a:t>издателей той эпохи.</a:t>
            </a:r>
            <a:endParaRPr lang="ru-RU" dirty="0"/>
          </a:p>
        </p:txBody>
      </p:sp>
      <p:pic>
        <p:nvPicPr>
          <p:cNvPr id="1026" name="Picture 2" descr="https://avatars.dzeninfra.ru/get-zen_doc/4422773/pub_63b6a8c8db6c747914451f4f_63b6a8ce5ba1321f07dca8ba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063" y="1888332"/>
            <a:ext cx="7410598" cy="44252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4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3403" y="0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527" y="978794"/>
            <a:ext cx="4984124" cy="9516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Фролова Полина, ученица 2 класса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1380" y="3387144"/>
            <a:ext cx="4752305" cy="26542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«Что такое стихи»</a:t>
            </a:r>
          </a:p>
          <a:p>
            <a:pPr marL="0" indent="0" algn="r"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Б. </a:t>
            </a:r>
            <a:r>
              <a:rPr lang="ru-RU" sz="3200" i="1" dirty="0" err="1" smtClean="0">
                <a:solidFill>
                  <a:srgbClr val="002060"/>
                </a:solidFill>
              </a:rPr>
              <a:t>Заходер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306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85" y="1672726"/>
            <a:ext cx="9060824" cy="4804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855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-65234"/>
            <a:ext cx="8156828" cy="6923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775" y="141668"/>
            <a:ext cx="3760632" cy="17887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Благинина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Елена      Александровна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novella56.ru/wp-content/uploads/5/f/1/5f1ccc5b810cfbdae8688082d28c7b80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55"/>
          <a:stretch/>
        </p:blipFill>
        <p:spPr bwMode="auto">
          <a:xfrm rot="21143563">
            <a:off x="2918258" y="1969649"/>
            <a:ext cx="2439354" cy="333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163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0375" y="-72285"/>
            <a:ext cx="8710598" cy="6856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07690">
            <a:off x="1751527" y="605307"/>
            <a:ext cx="4984124" cy="132509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Михайлова Ульяна, ученица 1 класса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1234" y="2650099"/>
            <a:ext cx="3992451" cy="33912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«Стихи о ёлке, о сером волке, о стрекозе и бедной козе»</a:t>
            </a:r>
          </a:p>
          <a:p>
            <a:pPr marL="0" indent="0" algn="r">
              <a:buNone/>
            </a:pPr>
            <a:r>
              <a:rPr lang="ru-RU" sz="3200" i="1" dirty="0" smtClean="0">
                <a:solidFill>
                  <a:srgbClr val="002060"/>
                </a:solidFill>
              </a:rPr>
              <a:t>Е. Благинина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AutoShape 2" descr="https://top-fon.com/uploads/posts/2023-01/1675127942_top-fon-com-p-fon-dlya-literaturnoi-prezentatsii-dlya-de-17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7636">
            <a:off x="2938768" y="2211735"/>
            <a:ext cx="4283320" cy="3801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489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859" y="463638"/>
            <a:ext cx="6903076" cy="1466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Конкурс риторов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6987" y="2134831"/>
            <a:ext cx="338714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60-80 годов.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https://top-fon.com/uploads/posts/2023-01/1674954886_top-fon-com-p-fon-dlya-prezentatsii-po-literature-s-pero-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s://cdn.culture.ru/images/9a94e202-6998-5077-86f7-a7fd4a735a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3" y="421939"/>
            <a:ext cx="8023539" cy="6017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0" y="1904108"/>
            <a:ext cx="3028966" cy="24416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36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850</TotalTime>
  <Words>234</Words>
  <Application>Microsoft Office PowerPoint</Application>
  <PresentationFormat>Широкоэкранный</PresentationFormat>
  <Paragraphs>67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Monotype Corsiva</vt:lpstr>
      <vt:lpstr>Trebuchet MS</vt:lpstr>
      <vt:lpstr>Wingdings 3</vt:lpstr>
      <vt:lpstr>Грань</vt:lpstr>
      <vt:lpstr>Конкурс риторов</vt:lpstr>
      <vt:lpstr>Эпоха социализма –  1954-1985</vt:lpstr>
      <vt:lpstr>Презентация PowerPoint</vt:lpstr>
      <vt:lpstr>«Книга – лучший помощник воспитателя»</vt:lpstr>
      <vt:lpstr>Фролова Полина, ученица 2 класса Б</vt:lpstr>
      <vt:lpstr>Конкурс риторов</vt:lpstr>
      <vt:lpstr>Благинина Елена      Александровна</vt:lpstr>
      <vt:lpstr>Михайлова Ульяна, ученица 1 класса Б</vt:lpstr>
      <vt:lpstr>Конкурс риторов</vt:lpstr>
      <vt:lpstr>Артюшенко Глафира, ученица 2 класса А</vt:lpstr>
      <vt:lpstr>Токмакова  Ирина  Петровна</vt:lpstr>
      <vt:lpstr>Даменцев Илья, ученик 2 класса Б</vt:lpstr>
      <vt:lpstr>Барто  Агния  Львовна</vt:lpstr>
      <vt:lpstr>Мелькович Маргарита, ученица 3 класса А</vt:lpstr>
      <vt:lpstr>Берестов  Валентин  Петрович</vt:lpstr>
      <vt:lpstr>Гринчук Екатерина, ученица 1 класса А</vt:lpstr>
      <vt:lpstr>Конкурс риторов</vt:lpstr>
      <vt:lpstr>Шендера Арина,  ученица 2 класса А</vt:lpstr>
      <vt:lpstr>Сеф Роман  Семёнович</vt:lpstr>
      <vt:lpstr>Гаджиева Амина,  ученица 1 класса Б</vt:lpstr>
      <vt:lpstr>Заходер  Борис Владимирович</vt:lpstr>
      <vt:lpstr>Максимова Полина,  ученица 1 класса А</vt:lpstr>
      <vt:lpstr>Конкурс риторов</vt:lpstr>
      <vt:lpstr>Косогов Марат,  ученик 4 класса А</vt:lpstr>
      <vt:lpstr>Конкурс риторов</vt:lpstr>
      <vt:lpstr>Мустафина Регина,  ученица 4 класса Б</vt:lpstr>
      <vt:lpstr>Конкурс риторов</vt:lpstr>
      <vt:lpstr>Кушнарёв Савелий,  ученик 4 класса Б</vt:lpstr>
      <vt:lpstr>Презентация PowerPoint</vt:lpstr>
      <vt:lpstr>Прокопенко Максим,  ученик 3 класса А</vt:lpstr>
      <vt:lpstr>Авсиевич-Мингебаева Ева,  ученица 3 класса Б</vt:lpstr>
      <vt:lpstr>Огурешникова Ева,  ученица 3 класса Б</vt:lpstr>
      <vt:lpstr>Шаргина Валерия,  ученица 4 класса А</vt:lpstr>
      <vt:lpstr>Конкурс риторов</vt:lpstr>
      <vt:lpstr>Вокальный ансамбль «Камертон»</vt:lpstr>
      <vt:lpstr>Награждение победителей!</vt:lpstr>
      <vt:lpstr>Благодарим за внимание!</vt:lpstr>
    </vt:vector>
  </TitlesOfParts>
  <Company>МОУ "Гимназия"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Pk1</dc:creator>
  <cp:lastModifiedBy>Pk1</cp:lastModifiedBy>
  <cp:revision>38</cp:revision>
  <dcterms:created xsi:type="dcterms:W3CDTF">2023-11-16T17:09:44Z</dcterms:created>
  <dcterms:modified xsi:type="dcterms:W3CDTF">2024-01-25T17:45:51Z</dcterms:modified>
</cp:coreProperties>
</file>