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0" r:id="rId2"/>
    <p:sldId id="273" r:id="rId3"/>
    <p:sldId id="274" r:id="rId4"/>
    <p:sldId id="275" r:id="rId5"/>
    <p:sldId id="276" r:id="rId6"/>
    <p:sldId id="277" r:id="rId7"/>
    <p:sldId id="279" r:id="rId8"/>
    <p:sldId id="278" r:id="rId9"/>
    <p:sldId id="280" r:id="rId10"/>
    <p:sldId id="282" r:id="rId11"/>
    <p:sldId id="281" r:id="rId12"/>
    <p:sldId id="283" r:id="rId13"/>
    <p:sldId id="284" r:id="rId14"/>
    <p:sldId id="271" r:id="rId15"/>
    <p:sldId id="272" r:id="rId16"/>
  </p:sldIdLst>
  <p:sldSz cx="9144000" cy="6858000" type="screen4x3"/>
  <p:notesSz cx="6858000" cy="9144000"/>
  <p:embeddedFontLst>
    <p:embeddedFont>
      <p:font typeface="Matilda" charset="0"/>
      <p:regular r:id="rId1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A200"/>
    <a:srgbClr val="002B82"/>
    <a:srgbClr val="C75F09"/>
    <a:srgbClr val="C85F08"/>
    <a:srgbClr val="A95007"/>
    <a:srgbClr val="2E6EBC"/>
    <a:srgbClr val="DF3C0F"/>
    <a:srgbClr val="6CA62C"/>
    <a:srgbClr val="E493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69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elenaranko.ucoz.ru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img-fotki.yandex.ru/get/57551/161031371.298/0_1925d0_b0c3a22_orig" TargetMode="External"/><Relationship Id="rId3" Type="http://schemas.openxmlformats.org/officeDocument/2006/relationships/hyperlink" Target="http://img-fotki.yandex.ru/get/6723/16969765.1fc/0_8c9a9_93de2f9b_orig.png" TargetMode="External"/><Relationship Id="rId7" Type="http://schemas.openxmlformats.org/officeDocument/2006/relationships/hyperlink" Target="http://s4.pic4you.ru/y2014/06-16/12216/4451188.png" TargetMode="External"/><Relationship Id="rId2" Type="http://schemas.openxmlformats.org/officeDocument/2006/relationships/hyperlink" Target="http://hqtexture.com/vektory/other/1143-orange_backgrounds_119-mb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oollady.ru/pic/0003/058/09.jpg" TargetMode="External"/><Relationship Id="rId5" Type="http://schemas.openxmlformats.org/officeDocument/2006/relationships/hyperlink" Target="https://img-fotki.yandex.ru/get/5624/139440740.6c/0_9c688_56fc8726_orig" TargetMode="External"/><Relationship Id="rId4" Type="http://schemas.openxmlformats.org/officeDocument/2006/relationships/hyperlink" Target="https://img-fotki.yandex.ru/get/6302/89808626.54/0_918e8_848b870e_orig" TargetMode="External"/><Relationship Id="rId9" Type="http://schemas.openxmlformats.org/officeDocument/2006/relationships/hyperlink" Target="https://img-fotki.yandex.ru/get/5624/139440740.5b/0_97456_45756696_ori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8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11560" y="764704"/>
            <a:ext cx="4392488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dirty="0" smtClean="0">
                <a:ln w="9525">
                  <a:noFill/>
                </a:ln>
                <a:gradFill>
                  <a:gsLst>
                    <a:gs pos="51000">
                      <a:srgbClr val="00A200"/>
                    </a:gs>
                    <a:gs pos="66000">
                      <a:srgbClr val="006600"/>
                    </a:gs>
                    <a:gs pos="34000">
                      <a:srgbClr val="006600"/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atilda" pitchFamily="2" charset="0"/>
                <a:ea typeface="+mj-ea"/>
                <a:cs typeface="+mj-cs"/>
              </a:rPr>
              <a:t>Среда обитания</a:t>
            </a:r>
            <a:endParaRPr kumimoji="0" lang="ru-RU" sz="5400" i="0" u="none" strike="noStrike" kern="1200" normalizeH="0" baseline="0" noProof="0" dirty="0" smtClean="0">
              <a:ln w="9525">
                <a:noFill/>
              </a:ln>
              <a:gradFill>
                <a:gsLst>
                  <a:gs pos="51000">
                    <a:srgbClr val="00A200"/>
                  </a:gs>
                  <a:gs pos="66000">
                    <a:srgbClr val="006600"/>
                  </a:gs>
                  <a:gs pos="34000">
                    <a:srgbClr val="006600"/>
                  </a:gs>
                </a:gsLst>
                <a:lin ang="54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708920"/>
            <a:ext cx="3312368" cy="1440160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2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Автор презентации: </a:t>
            </a:r>
            <a:endParaRPr lang="ru-RU" sz="2200" b="1" i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22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Фот Ольга Николаевна, учитель биологии, химии, физики</a:t>
            </a:r>
            <a:endParaRPr lang="ru-RU" sz="2200" b="1" i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sz="2000" b="1" i="1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6600"/>
                </a:solidFill>
                <a:latin typeface="+mn-lt"/>
              </a:rPr>
              <a:t>Животные холодного климата</a:t>
            </a:r>
            <a:endParaRPr lang="ru-RU" dirty="0">
              <a:solidFill>
                <a:srgbClr val="006600"/>
              </a:solidFill>
              <a:latin typeface="+mn-lt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4354285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777676"/>
            <a:ext cx="4389783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038600"/>
            <a:ext cx="3657600" cy="2393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5800" y="3911959"/>
            <a:ext cx="21593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6600"/>
                </a:solidFill>
              </a:rPr>
              <a:t>Белый медведь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62800" y="4815957"/>
            <a:ext cx="1069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6600"/>
                </a:solidFill>
              </a:rPr>
              <a:t>Песец 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62600" y="5970091"/>
            <a:ext cx="12516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6600"/>
                </a:solidFill>
              </a:rPr>
              <a:t>Тюлень </a:t>
            </a:r>
            <a:endParaRPr lang="ru-RU" sz="24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84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6600"/>
                </a:solidFill>
                <a:latin typeface="+mn-lt"/>
              </a:rPr>
              <a:t>Растения влажных мест</a:t>
            </a:r>
            <a:endParaRPr lang="ru-RU" dirty="0">
              <a:solidFill>
                <a:srgbClr val="006600"/>
              </a:solidFill>
              <a:latin typeface="+mn-lt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20648"/>
            <a:ext cx="3124200" cy="2998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321931"/>
            <a:ext cx="3738878" cy="2847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0600" y="4495800"/>
            <a:ext cx="17309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6600"/>
                </a:solidFill>
              </a:rPr>
              <a:t>Калужница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427289" y="4169905"/>
            <a:ext cx="10359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6600"/>
                </a:solidFill>
              </a:rPr>
              <a:t>Осока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492326"/>
            <a:ext cx="3695700" cy="246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10000" y="6051779"/>
            <a:ext cx="15915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6600"/>
                </a:solidFill>
              </a:rPr>
              <a:t>Кувшинка </a:t>
            </a:r>
            <a:endParaRPr lang="ru-RU" sz="24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1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6600"/>
                </a:solidFill>
                <a:latin typeface="+mn-lt"/>
              </a:rPr>
              <a:t>Домашнее задание</a:t>
            </a:r>
            <a:endParaRPr lang="ru-RU" dirty="0">
              <a:solidFill>
                <a:srgbClr val="0066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§15, читать, ответить на вопросы</a:t>
            </a:r>
          </a:p>
          <a:p>
            <a:pPr marL="0" indent="0">
              <a:buNone/>
            </a:pPr>
            <a:r>
              <a:rPr lang="ru-RU" b="1" i="1" dirty="0" smtClean="0"/>
              <a:t>Моя лаборатория</a:t>
            </a:r>
            <a:r>
              <a:rPr lang="ru-RU" dirty="0" smtClean="0"/>
              <a:t>: задание 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687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6600"/>
                </a:solidFill>
                <a:latin typeface="+mn-lt"/>
              </a:rPr>
              <a:t>Оцени свои успехи по светофору настроения</a:t>
            </a:r>
            <a:endParaRPr lang="ru-RU" dirty="0">
              <a:solidFill>
                <a:srgbClr val="006600"/>
              </a:solidFill>
              <a:latin typeface="+mn-lt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143000" y="2057400"/>
            <a:ext cx="914400" cy="914400"/>
          </a:xfrm>
          <a:prstGeom prst="ellipse">
            <a:avLst/>
          </a:prstGeom>
          <a:solidFill>
            <a:srgbClr val="00A2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Все понял, радуюсь успеху.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Понял не все, нужно доработать.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Ничего не понял, огорчился.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143000" y="3276600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143000" y="4495800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32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1559" y="565746"/>
            <a:ext cx="8018931" cy="4807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i="1" dirty="0">
                <a:cs typeface="Arial" charset="0"/>
              </a:rPr>
              <a:t>Вы можете использовать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i="1" dirty="0">
                <a:cs typeface="Arial" charset="0"/>
              </a:rPr>
              <a:t>данное оформление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i="1" dirty="0">
                <a:cs typeface="Arial" charset="0"/>
              </a:rPr>
              <a:t>для создания своих презентаций,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i="1" dirty="0">
                <a:cs typeface="Arial" charset="0"/>
              </a:rPr>
              <a:t>но в своей презентации вы должны указать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автора шаблона</a:t>
            </a: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: </a:t>
            </a:r>
            <a:endParaRPr lang="ru-RU" sz="2800" b="1" i="1" dirty="0" smtClean="0"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400" b="1" i="1" dirty="0" smtClean="0">
              <a:latin typeface="Times New Roman" pitchFamily="18" charset="0"/>
              <a:cs typeface="Arial" pitchFamily="34" charset="0"/>
            </a:endParaRPr>
          </a:p>
          <a:p>
            <a:pPr lvl="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latin typeface="Times New Roman" pitchFamily="18" charset="0"/>
                <a:cs typeface="Arial" pitchFamily="34" charset="0"/>
              </a:rPr>
              <a:t>Ранько Елена Алексеевна </a:t>
            </a:r>
          </a:p>
          <a:p>
            <a:pPr lvl="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latin typeface="Times New Roman" pitchFamily="18" charset="0"/>
                <a:cs typeface="Arial" pitchFamily="34" charset="0"/>
              </a:rPr>
              <a:t>учитель начальных классов  </a:t>
            </a:r>
          </a:p>
          <a:p>
            <a:pPr lvl="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latin typeface="Times New Roman" pitchFamily="18" charset="0"/>
                <a:cs typeface="Arial" pitchFamily="34" charset="0"/>
              </a:rPr>
              <a:t>МАОУ лицей №21</a:t>
            </a:r>
          </a:p>
          <a:p>
            <a:pPr lvl="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latin typeface="Times New Roman" pitchFamily="18" charset="0"/>
                <a:cs typeface="Arial" pitchFamily="34" charset="0"/>
              </a:rPr>
              <a:t>  г. Иваново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800" b="1" i="1" dirty="0" smtClean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59" y="5846386"/>
            <a:ext cx="8018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/>
              <a:t>Сайт: </a:t>
            </a:r>
            <a:r>
              <a:rPr lang="en-US" sz="2400" i="1" dirty="0">
                <a:hlinkClick r:id="rId2"/>
              </a:rPr>
              <a:t>http://elenaranko.ucoz.ru</a:t>
            </a:r>
            <a:r>
              <a:rPr lang="en-US" sz="2400" i="1" dirty="0" smtClean="0">
                <a:hlinkClick r:id="rId2"/>
              </a:rPr>
              <a:t>/</a:t>
            </a:r>
            <a:r>
              <a:rPr lang="ru-RU" sz="2400" i="1" dirty="0" smtClean="0"/>
              <a:t> 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224606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04664"/>
            <a:ext cx="8342521" cy="5760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A2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Интернет - ресурсы</a:t>
            </a:r>
            <a:endParaRPr lang="ru-RU" dirty="0">
              <a:solidFill>
                <a:srgbClr val="00A2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4951" y="1118466"/>
            <a:ext cx="8374097" cy="454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b="1" i="1" dirty="0" smtClean="0"/>
              <a:t>Векторный клипарт «</a:t>
            </a:r>
            <a:r>
              <a:rPr lang="en-US" b="1" i="1" dirty="0"/>
              <a:t>Orange </a:t>
            </a:r>
            <a:r>
              <a:rPr lang="en-US" b="1" i="1" dirty="0" smtClean="0"/>
              <a:t>backgrounds</a:t>
            </a:r>
            <a:r>
              <a:rPr lang="ru-RU" b="1" i="1" dirty="0" smtClean="0"/>
              <a:t>» (фон):</a:t>
            </a:r>
          </a:p>
          <a:p>
            <a:pPr>
              <a:lnSpc>
                <a:spcPct val="114000"/>
              </a:lnSpc>
            </a:pPr>
            <a:r>
              <a:rPr lang="en-US" i="1" dirty="0" smtClean="0">
                <a:hlinkClick r:id="rId2"/>
              </a:rPr>
              <a:t>http</a:t>
            </a:r>
            <a:r>
              <a:rPr lang="en-US" i="1" dirty="0">
                <a:hlinkClick r:id="rId2"/>
              </a:rPr>
              <a:t>://</a:t>
            </a:r>
            <a:r>
              <a:rPr lang="en-US" i="1" dirty="0" smtClean="0">
                <a:hlinkClick r:id="rId2"/>
              </a:rPr>
              <a:t>hqtexture.com/vektory/other/1143-orange_backgrounds_119-mb.html</a:t>
            </a:r>
            <a:r>
              <a:rPr lang="ru-RU" i="1" dirty="0" smtClean="0"/>
              <a:t> </a:t>
            </a:r>
          </a:p>
          <a:p>
            <a:pPr>
              <a:lnSpc>
                <a:spcPct val="114000"/>
              </a:lnSpc>
            </a:pPr>
            <a:r>
              <a:rPr lang="ru-RU" b="1" i="1" dirty="0" smtClean="0"/>
              <a:t>Декор «бусины»:</a:t>
            </a:r>
            <a:r>
              <a:rPr lang="ru-RU" i="1" dirty="0" smtClean="0"/>
              <a:t> </a:t>
            </a:r>
          </a:p>
          <a:p>
            <a:pPr>
              <a:lnSpc>
                <a:spcPct val="114000"/>
              </a:lnSpc>
            </a:pPr>
            <a:r>
              <a:rPr lang="en-US" i="1" dirty="0">
                <a:hlinkClick r:id="rId3"/>
              </a:rPr>
              <a:t>http://</a:t>
            </a:r>
            <a:r>
              <a:rPr lang="en-US" i="1" dirty="0" smtClean="0">
                <a:hlinkClick r:id="rId3"/>
              </a:rPr>
              <a:t>img-fotki.yandex.ru/get/6723/16969765.1fc/0_8c9a9_93de2f9b_orig.png</a:t>
            </a:r>
            <a:r>
              <a:rPr lang="ru-RU" i="1" dirty="0" smtClean="0"/>
              <a:t> </a:t>
            </a:r>
          </a:p>
          <a:p>
            <a:pPr>
              <a:lnSpc>
                <a:spcPct val="114000"/>
              </a:lnSpc>
            </a:pPr>
            <a:r>
              <a:rPr lang="ru-RU" b="1" i="1" dirty="0" smtClean="0"/>
              <a:t>Декор «зеленые бусины» для создания рамочки:</a:t>
            </a:r>
          </a:p>
          <a:p>
            <a:pPr>
              <a:lnSpc>
                <a:spcPct val="114000"/>
              </a:lnSpc>
            </a:pPr>
            <a:r>
              <a:rPr lang="en-US" i="1" dirty="0">
                <a:hlinkClick r:id="rId4"/>
              </a:rPr>
              <a:t>https://</a:t>
            </a:r>
            <a:r>
              <a:rPr lang="en-US" i="1" dirty="0" smtClean="0">
                <a:hlinkClick r:id="rId4"/>
              </a:rPr>
              <a:t>img-fotki.yandex.ru/get/6302/89808626.54/0_918e8_848b870e_orig</a:t>
            </a:r>
            <a:r>
              <a:rPr lang="ru-RU" i="1" dirty="0" smtClean="0"/>
              <a:t> </a:t>
            </a:r>
          </a:p>
          <a:p>
            <a:pPr>
              <a:lnSpc>
                <a:spcPct val="114000"/>
              </a:lnSpc>
            </a:pPr>
            <a:r>
              <a:rPr lang="ru-RU" b="1" i="1" dirty="0" smtClean="0"/>
              <a:t>Земной шар:</a:t>
            </a:r>
          </a:p>
          <a:p>
            <a:pPr>
              <a:lnSpc>
                <a:spcPct val="114000"/>
              </a:lnSpc>
            </a:pPr>
            <a:r>
              <a:rPr lang="en-US" i="1" dirty="0" smtClean="0">
                <a:hlinkClick r:id="rId5"/>
              </a:rPr>
              <a:t>https</a:t>
            </a:r>
            <a:r>
              <a:rPr lang="en-US" i="1" dirty="0">
                <a:hlinkClick r:id="rId5"/>
              </a:rPr>
              <a:t>://</a:t>
            </a:r>
            <a:r>
              <a:rPr lang="en-US" i="1" dirty="0" smtClean="0">
                <a:hlinkClick r:id="rId5"/>
              </a:rPr>
              <a:t>img-fotki.yandex.ru/get/5624/139440740.6c/0_9c688_56fc8726_orig</a:t>
            </a:r>
            <a:r>
              <a:rPr lang="ru-RU" i="1" dirty="0" smtClean="0"/>
              <a:t> </a:t>
            </a:r>
          </a:p>
          <a:p>
            <a:pPr>
              <a:lnSpc>
                <a:spcPct val="114000"/>
              </a:lnSpc>
            </a:pPr>
            <a:r>
              <a:rPr lang="ru-RU" b="1" i="1" dirty="0" smtClean="0"/>
              <a:t>Бабочки:    </a:t>
            </a:r>
            <a:r>
              <a:rPr lang="en-US" i="1" dirty="0" smtClean="0">
                <a:hlinkClick r:id="rId6"/>
              </a:rPr>
              <a:t>http</a:t>
            </a:r>
            <a:r>
              <a:rPr lang="en-US" i="1" dirty="0">
                <a:hlinkClick r:id="rId6"/>
              </a:rPr>
              <a:t>://</a:t>
            </a:r>
            <a:r>
              <a:rPr lang="en-US" i="1" dirty="0" smtClean="0">
                <a:hlinkClick r:id="rId6"/>
              </a:rPr>
              <a:t>www.coollady.ru/pic/0003/058/09.jpg</a:t>
            </a:r>
            <a:r>
              <a:rPr lang="ru-RU" i="1" dirty="0" smtClean="0"/>
              <a:t> </a:t>
            </a:r>
          </a:p>
          <a:p>
            <a:pPr>
              <a:lnSpc>
                <a:spcPct val="114000"/>
              </a:lnSpc>
            </a:pPr>
            <a:r>
              <a:rPr lang="ru-RU" b="1" i="1" dirty="0" smtClean="0"/>
              <a:t>Божья коровка:   </a:t>
            </a:r>
            <a:r>
              <a:rPr lang="en-US" i="1" dirty="0" smtClean="0">
                <a:hlinkClick r:id="rId7"/>
              </a:rPr>
              <a:t>http</a:t>
            </a:r>
            <a:r>
              <a:rPr lang="en-US" i="1" dirty="0">
                <a:hlinkClick r:id="rId7"/>
              </a:rPr>
              <a:t>://</a:t>
            </a:r>
            <a:r>
              <a:rPr lang="en-US" i="1" dirty="0" smtClean="0">
                <a:hlinkClick r:id="rId7"/>
              </a:rPr>
              <a:t>s4.pic4you.ru/y2014/06-16/12216/4451188.png</a:t>
            </a:r>
            <a:endParaRPr lang="ru-RU" i="1" dirty="0" smtClean="0"/>
          </a:p>
          <a:p>
            <a:pPr>
              <a:lnSpc>
                <a:spcPct val="114000"/>
              </a:lnSpc>
            </a:pPr>
            <a:r>
              <a:rPr lang="ru-RU" b="1" i="1" dirty="0" smtClean="0"/>
              <a:t>Ромашка:</a:t>
            </a:r>
          </a:p>
          <a:p>
            <a:pPr>
              <a:lnSpc>
                <a:spcPct val="114000"/>
              </a:lnSpc>
            </a:pPr>
            <a:r>
              <a:rPr lang="en-US" i="1" dirty="0" smtClean="0">
                <a:hlinkClick r:id="rId8"/>
              </a:rPr>
              <a:t>https</a:t>
            </a:r>
            <a:r>
              <a:rPr lang="en-US" i="1" dirty="0">
                <a:hlinkClick r:id="rId8"/>
              </a:rPr>
              <a:t>://</a:t>
            </a:r>
            <a:r>
              <a:rPr lang="en-US" i="1" dirty="0" smtClean="0">
                <a:hlinkClick r:id="rId8"/>
              </a:rPr>
              <a:t>img-fotki.yandex.ru/get/57551/161031371.298/0_1925d0_b0c3a22_orig</a:t>
            </a:r>
            <a:endParaRPr lang="ru-RU" i="1" dirty="0" smtClean="0"/>
          </a:p>
          <a:p>
            <a:pPr>
              <a:lnSpc>
                <a:spcPct val="114000"/>
              </a:lnSpc>
            </a:pPr>
            <a:r>
              <a:rPr lang="ru-RU" b="1" i="1" dirty="0" smtClean="0"/>
              <a:t>Листья:</a:t>
            </a:r>
          </a:p>
          <a:p>
            <a:pPr>
              <a:lnSpc>
                <a:spcPct val="114000"/>
              </a:lnSpc>
            </a:pPr>
            <a:r>
              <a:rPr lang="en-US" i="1" dirty="0">
                <a:hlinkClick r:id="rId9"/>
              </a:rPr>
              <a:t>https://</a:t>
            </a:r>
            <a:r>
              <a:rPr lang="en-US" i="1" dirty="0" smtClean="0">
                <a:hlinkClick r:id="rId9"/>
              </a:rPr>
              <a:t>img-fotki.yandex.ru/get/5624/139440740.5b/0_97456_45756696_orig</a:t>
            </a:r>
            <a:r>
              <a:rPr lang="ru-RU" i="1" dirty="0" smtClean="0"/>
              <a:t>  </a:t>
            </a:r>
            <a:r>
              <a:rPr lang="ru-RU" sz="2000" i="1" dirty="0" smtClean="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4367" y="6043011"/>
            <a:ext cx="83740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cs typeface="Arial" pitchFamily="34" charset="0"/>
              </a:rPr>
              <a:t>На момент создания шаблона все ссылки являются активными</a:t>
            </a:r>
            <a:r>
              <a:rPr lang="ru-RU" dirty="0" smtClean="0">
                <a:latin typeface="Times New Roman" pitchFamily="18" charset="0"/>
                <a:cs typeface="Arial" pitchFamily="34" charset="0"/>
              </a:rPr>
              <a:t>! </a:t>
            </a:r>
            <a:endParaRPr lang="ru-RU" dirty="0">
              <a:latin typeface="Times New Roman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41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04800"/>
            <a:ext cx="6172200" cy="6147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33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52600"/>
            <a:ext cx="726898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+mn-lt"/>
              </a:rPr>
              <a:t>Вспомните!</a:t>
            </a:r>
            <a:endParaRPr lang="ru-RU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Где обитают организмы?</a:t>
            </a:r>
          </a:p>
          <a:p>
            <a:r>
              <a:rPr lang="ru-RU" dirty="0" smtClean="0"/>
              <a:t>Что необходимо организмам для жизни?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27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733800"/>
            <a:ext cx="2762250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>
                <a:latin typeface="+mn-lt"/>
              </a:rPr>
              <a:t>На с. 98 учебника найдите и выпишите, что называется средой обитания</a:t>
            </a:r>
            <a:endParaRPr lang="ru-RU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</a:t>
            </a:r>
          </a:p>
          <a:p>
            <a:pPr marL="0" indent="0">
              <a:buNone/>
            </a:pPr>
            <a:r>
              <a:rPr lang="ru-RU" dirty="0" smtClean="0"/>
              <a:t>Часть природы, окружающая живой организм и оказывающая на него влияние называется </a:t>
            </a:r>
            <a:r>
              <a:rPr lang="ru-RU" b="1" i="1" dirty="0" smtClean="0">
                <a:solidFill>
                  <a:srgbClr val="006600"/>
                </a:solidFill>
              </a:rPr>
              <a:t>средой обитания</a:t>
            </a:r>
            <a:endParaRPr lang="ru-RU" b="1" i="1" dirty="0">
              <a:solidFill>
                <a:srgbClr val="006600"/>
              </a:solidFill>
            </a:endParaRPr>
          </a:p>
        </p:txBody>
      </p:sp>
      <p:pic>
        <p:nvPicPr>
          <p:cNvPr id="4100" name="Picture 4" descr="https://abrakadabra.fun/uploads/posts/2022-01/1641310865_6-abrakadabra-fun-p-vosklitsatelnii-znak-dlya-prezentatsii-bez-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998580" cy="758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929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latin typeface="+mn-lt"/>
              </a:rPr>
              <a:t>Экологические факторы</a:t>
            </a:r>
            <a:endParaRPr lang="ru-RU" b="1" dirty="0">
              <a:solidFill>
                <a:srgbClr val="006600"/>
              </a:solidFill>
              <a:latin typeface="+mn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14400" y="533400"/>
            <a:ext cx="7543800" cy="76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rot="2823986">
            <a:off x="2448632" y="1113318"/>
            <a:ext cx="484632" cy="1877804"/>
          </a:xfrm>
          <a:prstGeom prst="downArrow">
            <a:avLst>
              <a:gd name="adj1" fmla="val 31384"/>
              <a:gd name="adj2" fmla="val 5385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974076" y="1352010"/>
            <a:ext cx="1463167" cy="137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33400" y="2895600"/>
            <a:ext cx="3352800" cy="609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895600"/>
            <a:ext cx="3378200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14597" y="2908012"/>
            <a:ext cx="18341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</a:rPr>
              <a:t>Условия </a:t>
            </a:r>
            <a:endParaRPr lang="ru-RU" sz="3200" b="1" dirty="0">
              <a:solidFill>
                <a:srgbClr val="0066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72200" y="2908011"/>
            <a:ext cx="18331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</a:rPr>
              <a:t>Ресурсы </a:t>
            </a:r>
            <a:endParaRPr lang="ru-RU" sz="3200" b="1" dirty="0">
              <a:solidFill>
                <a:srgbClr val="0066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9599" y="3810000"/>
            <a:ext cx="3437351" cy="24384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906" y="3786187"/>
            <a:ext cx="3303587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09600" y="4038600"/>
            <a:ext cx="343735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Не потребляются организмами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b="1" dirty="0" smtClean="0"/>
              <a:t>Температура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b="1" dirty="0" smtClean="0"/>
              <a:t>Влажность воздуха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b="1" dirty="0" smtClean="0"/>
              <a:t>Соленость воды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b="1" dirty="0" smtClean="0"/>
              <a:t>Содержание загрязняющих </a:t>
            </a:r>
          </a:p>
          <a:p>
            <a:r>
              <a:rPr lang="ru-RU" b="1" dirty="0"/>
              <a:t> </a:t>
            </a:r>
            <a:r>
              <a:rPr lang="ru-RU" b="1" dirty="0" smtClean="0"/>
              <a:t>     веществ в почве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334000" y="4038600"/>
            <a:ext cx="32964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Потребляются организмами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b="1" dirty="0" smtClean="0"/>
              <a:t>Кислород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b="1" dirty="0" smtClean="0"/>
              <a:t>Солнечный свет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b="1" dirty="0" smtClean="0"/>
              <a:t>Вода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b="1" dirty="0" smtClean="0"/>
              <a:t>Углекислый газ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b="1" dirty="0" smtClean="0"/>
              <a:t>Пища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b="1" dirty="0" smtClean="0"/>
              <a:t>Пространство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0577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532123"/>
            <a:ext cx="2748139" cy="1452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latin typeface="+mn-lt"/>
              </a:rPr>
              <a:t>Экологические факторы</a:t>
            </a:r>
            <a:endParaRPr lang="ru-RU" b="1" dirty="0">
              <a:solidFill>
                <a:srgbClr val="006600"/>
              </a:solidFill>
              <a:latin typeface="+mn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14400" y="533400"/>
            <a:ext cx="7543800" cy="76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3400" y="2895600"/>
            <a:ext cx="3352800" cy="609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895600"/>
            <a:ext cx="3378200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61204" y="2908012"/>
            <a:ext cx="31081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</a:rPr>
              <a:t> Абиотические  </a:t>
            </a:r>
            <a:endParaRPr lang="ru-RU" sz="3200" b="1" dirty="0">
              <a:solidFill>
                <a:srgbClr val="0066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37745" y="2908011"/>
            <a:ext cx="27955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</a:rPr>
              <a:t>Биотические  </a:t>
            </a:r>
            <a:endParaRPr lang="ru-RU" sz="3200" b="1" dirty="0">
              <a:solidFill>
                <a:srgbClr val="0066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02198">
            <a:off x="3585185" y="1706254"/>
            <a:ext cx="1896854" cy="1778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09793">
            <a:off x="5082357" y="1041492"/>
            <a:ext cx="2603218" cy="201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64772">
            <a:off x="1105234" y="425822"/>
            <a:ext cx="3292475" cy="324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512" y="4114800"/>
            <a:ext cx="3378200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71800" y="4116211"/>
            <a:ext cx="3307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</a:rPr>
              <a:t>Антропогенные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987" y="3657600"/>
            <a:ext cx="2485153" cy="2425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216" y="4759099"/>
            <a:ext cx="2578099" cy="1701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961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6600"/>
                </a:solidFill>
                <a:latin typeface="+mn-lt"/>
              </a:rPr>
              <a:t/>
            </a:r>
            <a:br>
              <a:rPr lang="ru-RU" dirty="0" smtClean="0">
                <a:solidFill>
                  <a:srgbClr val="006600"/>
                </a:solidFill>
                <a:latin typeface="+mn-lt"/>
              </a:rPr>
            </a:br>
            <a:r>
              <a:rPr lang="ru-RU" dirty="0" smtClean="0">
                <a:solidFill>
                  <a:srgbClr val="006600"/>
                </a:solidFill>
                <a:latin typeface="+mn-lt"/>
              </a:rPr>
              <a:t>Заполните  </a:t>
            </a:r>
            <a:r>
              <a:rPr lang="ru-RU" dirty="0">
                <a:solidFill>
                  <a:srgbClr val="006600"/>
                </a:solidFill>
                <a:latin typeface="+mn-lt"/>
              </a:rPr>
              <a:t>таблицу с. 99</a:t>
            </a:r>
            <a:br>
              <a:rPr lang="ru-RU" dirty="0">
                <a:solidFill>
                  <a:srgbClr val="006600"/>
                </a:solidFill>
                <a:latin typeface="+mn-lt"/>
              </a:rPr>
            </a:br>
            <a:endParaRPr lang="ru-RU" dirty="0">
              <a:solidFill>
                <a:srgbClr val="0066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b="1" i="1" dirty="0"/>
          </a:p>
        </p:txBody>
      </p:sp>
      <p:pic>
        <p:nvPicPr>
          <p:cNvPr id="4100" name="Picture 4" descr="https://abrakadabra.fun/uploads/posts/2022-01/1641310865_6-abrakadabra-fun-p-vosklitsatelnii-znak-dlya-prezentatsii-bez-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09600"/>
            <a:ext cx="998580" cy="758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852700"/>
              </p:ext>
            </p:extLst>
          </p:nvPr>
        </p:nvGraphicFramePr>
        <p:xfrm>
          <a:off x="685800" y="1752599"/>
          <a:ext cx="79248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1600"/>
                <a:gridCol w="2641600"/>
                <a:gridCol w="2641600"/>
              </a:tblGrid>
              <a:tr h="150279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Экологические факторы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Определение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Примеры </a:t>
                      </a:r>
                      <a:endParaRPr lang="ru-RU" sz="2400" dirty="0"/>
                    </a:p>
                  </a:txBody>
                  <a:tcPr/>
                </a:tc>
              </a:tr>
              <a:tr h="870668">
                <a:tc>
                  <a:txBody>
                    <a:bodyPr/>
                    <a:lstStyle/>
                    <a:p>
                      <a:pPr algn="ctr"/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/>
                    </a:p>
                  </a:txBody>
                  <a:tcPr/>
                </a:tc>
              </a:tr>
              <a:tr h="870668">
                <a:tc>
                  <a:txBody>
                    <a:bodyPr/>
                    <a:lstStyle/>
                    <a:p>
                      <a:pPr algn="ctr"/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870668">
                <a:tc>
                  <a:txBody>
                    <a:bodyPr/>
                    <a:lstStyle/>
                    <a:p>
                      <a:pPr algn="ctr"/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4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6600"/>
                </a:solidFill>
                <a:latin typeface="+mn-lt"/>
              </a:rPr>
              <a:t>Растения пустыни</a:t>
            </a:r>
            <a:endParaRPr lang="ru-RU" dirty="0">
              <a:solidFill>
                <a:srgbClr val="006600"/>
              </a:solidFill>
              <a:latin typeface="+mn-lt"/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4312920" cy="2842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175905"/>
            <a:ext cx="436880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9600" y="4444873"/>
            <a:ext cx="14398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Опунция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010400" y="3205452"/>
            <a:ext cx="12434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Эфедра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6777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6600"/>
                </a:solidFill>
                <a:latin typeface="+mn-lt"/>
              </a:rPr>
              <a:t>Животные пустыни</a:t>
            </a:r>
            <a:endParaRPr lang="ru-RU" dirty="0">
              <a:solidFill>
                <a:srgbClr val="006600"/>
              </a:solidFill>
              <a:latin typeface="+mn-lt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95400"/>
            <a:ext cx="4231015" cy="2822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971800"/>
            <a:ext cx="3747796" cy="350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76400" y="4163992"/>
            <a:ext cx="1091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>
                <a:solidFill>
                  <a:srgbClr val="006600"/>
                </a:solidFill>
              </a:rPr>
              <a:t>Фенек</a:t>
            </a:r>
            <a:r>
              <a:rPr lang="ru-RU" sz="2400" dirty="0" smtClean="0">
                <a:solidFill>
                  <a:srgbClr val="006600"/>
                </a:solidFill>
              </a:rPr>
              <a:t> 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97263" y="2443943"/>
            <a:ext cx="1411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6600"/>
                </a:solidFill>
              </a:rPr>
              <a:t>Верблюд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543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9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FAC08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1023</TotalTime>
  <Words>267</Words>
  <Application>Microsoft Office PowerPoint</Application>
  <PresentationFormat>Экран (4:3)</PresentationFormat>
  <Paragraphs>84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Times New Roman</vt:lpstr>
      <vt:lpstr>Wingdings</vt:lpstr>
      <vt:lpstr>Matilda</vt:lpstr>
      <vt:lpstr>Тема Office</vt:lpstr>
      <vt:lpstr>Презентация PowerPoint</vt:lpstr>
      <vt:lpstr>Презентация PowerPoint</vt:lpstr>
      <vt:lpstr>Вспомните!</vt:lpstr>
      <vt:lpstr>На с. 98 учебника найдите и выпишите, что называется средой обитания</vt:lpstr>
      <vt:lpstr>Экологические факторы</vt:lpstr>
      <vt:lpstr>Экологические факторы</vt:lpstr>
      <vt:lpstr> Заполните  таблицу с. 99 </vt:lpstr>
      <vt:lpstr>Растения пустыни</vt:lpstr>
      <vt:lpstr>Животные пустыни</vt:lpstr>
      <vt:lpstr>Животные холодного климата</vt:lpstr>
      <vt:lpstr>Растения влажных мест</vt:lpstr>
      <vt:lpstr>Домашнее задание</vt:lpstr>
      <vt:lpstr>Оцени свои успехи по светофору настроения</vt:lpstr>
      <vt:lpstr>Презентация PowerPoint</vt:lpstr>
      <vt:lpstr>Интернет - ресурсы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Оля</cp:lastModifiedBy>
  <cp:revision>99</cp:revision>
  <dcterms:created xsi:type="dcterms:W3CDTF">2013-08-23T08:38:35Z</dcterms:created>
  <dcterms:modified xsi:type="dcterms:W3CDTF">2024-01-29T16:54:15Z</dcterms:modified>
</cp:coreProperties>
</file>