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BB962-FC90-4EFB-B70A-2C4373BE5ABB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A811B-DCC6-4BC6-A8C6-7C8E6A4CA5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4395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BB962-FC90-4EFB-B70A-2C4373BE5ABB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A811B-DCC6-4BC6-A8C6-7C8E6A4CA5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291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BB962-FC90-4EFB-B70A-2C4373BE5ABB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A811B-DCC6-4BC6-A8C6-7C8E6A4CA56A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249446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BB962-FC90-4EFB-B70A-2C4373BE5ABB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A811B-DCC6-4BC6-A8C6-7C8E6A4CA5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8647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BB962-FC90-4EFB-B70A-2C4373BE5ABB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A811B-DCC6-4BC6-A8C6-7C8E6A4CA56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008630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BB962-FC90-4EFB-B70A-2C4373BE5ABB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A811B-DCC6-4BC6-A8C6-7C8E6A4CA5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53215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BB962-FC90-4EFB-B70A-2C4373BE5ABB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A811B-DCC6-4BC6-A8C6-7C8E6A4CA5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4132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BB962-FC90-4EFB-B70A-2C4373BE5ABB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A811B-DCC6-4BC6-A8C6-7C8E6A4CA5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7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BB962-FC90-4EFB-B70A-2C4373BE5ABB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A811B-DCC6-4BC6-A8C6-7C8E6A4CA5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40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BB962-FC90-4EFB-B70A-2C4373BE5ABB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A811B-DCC6-4BC6-A8C6-7C8E6A4CA5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775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BB962-FC90-4EFB-B70A-2C4373BE5ABB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A811B-DCC6-4BC6-A8C6-7C8E6A4CA5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074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BB962-FC90-4EFB-B70A-2C4373BE5ABB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A811B-DCC6-4BC6-A8C6-7C8E6A4CA5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0589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BB962-FC90-4EFB-B70A-2C4373BE5ABB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A811B-DCC6-4BC6-A8C6-7C8E6A4CA5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6314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BB962-FC90-4EFB-B70A-2C4373BE5ABB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A811B-DCC6-4BC6-A8C6-7C8E6A4CA5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93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BB962-FC90-4EFB-B70A-2C4373BE5ABB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A811B-DCC6-4BC6-A8C6-7C8E6A4CA5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284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BB962-FC90-4EFB-B70A-2C4373BE5ABB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A811B-DCC6-4BC6-A8C6-7C8E6A4CA5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9901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BB962-FC90-4EFB-B70A-2C4373BE5ABB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E4A811B-DCC6-4BC6-A8C6-7C8E6A4CA5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664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: «ПРАВОНАРУШЕНИЯ»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8387560" cy="2240785"/>
          </a:xfrm>
        </p:spPr>
        <p:txBody>
          <a:bodyPr>
            <a:noAutofit/>
          </a:bodyPr>
          <a:lstStyle/>
          <a:p>
            <a:pPr algn="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</a:p>
          <a:p>
            <a:pPr algn="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читель обществознания</a:t>
            </a:r>
          </a:p>
          <a:p>
            <a:pPr algn="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ГОУ ЛНР «</a:t>
            </a:r>
            <a:r>
              <a:rPr lang="ru-RU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Рыбянцевская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средняя школа»</a:t>
            </a:r>
          </a:p>
          <a:p>
            <a:pPr algn="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Мирошник Карина Геннадиевна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31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правонарушений: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561" y="1825625"/>
            <a:ext cx="8502555" cy="4351338"/>
          </a:xfrm>
        </p:spPr>
      </p:pic>
    </p:spTree>
    <p:extLst>
      <p:ext uri="{BB962C8B-B14F-4D97-AF65-F5344CB8AC3E}">
        <p14:creationId xmlns:p14="http://schemas.microsoft.com/office/powerpoint/2010/main" val="3523299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правонарушений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особенности семейных правонарушений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84895">
            <a:off x="677334" y="2355237"/>
            <a:ext cx="4183062" cy="313729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525" y="2532063"/>
            <a:ext cx="4184650" cy="3138487"/>
          </a:xfrm>
        </p:spPr>
      </p:pic>
    </p:spTree>
    <p:extLst>
      <p:ext uri="{BB962C8B-B14F-4D97-AF65-F5344CB8AC3E}">
        <p14:creationId xmlns:p14="http://schemas.microsoft.com/office/powerpoint/2010/main" val="306057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Ответственность наступает с…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07517">
            <a:off x="651632" y="2423476"/>
            <a:ext cx="4183062" cy="313729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 rot="641566">
            <a:off x="5089525" y="2532063"/>
            <a:ext cx="4184650" cy="3138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022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Преступность и преступление – это???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63" y="2532658"/>
            <a:ext cx="4183062" cy="313729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525" y="2129051"/>
            <a:ext cx="5241830" cy="3541499"/>
          </a:xfrm>
        </p:spPr>
      </p:pic>
    </p:spTree>
    <p:extLst>
      <p:ext uri="{BB962C8B-B14F-4D97-AF65-F5344CB8AC3E}">
        <p14:creationId xmlns:p14="http://schemas.microsoft.com/office/powerpoint/2010/main" val="26906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020" y="205105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и типы всех правонарушений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55301">
            <a:off x="120415" y="2554549"/>
            <a:ext cx="4777462" cy="415119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83730">
            <a:off x="5089525" y="2532063"/>
            <a:ext cx="4184650" cy="3138487"/>
          </a:xfrm>
        </p:spPr>
      </p:pic>
    </p:spTree>
    <p:extLst>
      <p:ext uri="{BB962C8B-B14F-4D97-AF65-F5344CB8AC3E}">
        <p14:creationId xmlns:p14="http://schemas.microsoft.com/office/powerpoint/2010/main" val="3397851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584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03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</TotalTime>
  <Words>43</Words>
  <Application>Microsoft Office PowerPoint</Application>
  <PresentationFormat>Широкоэкранный</PresentationFormat>
  <Paragraphs>10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Times New Roman</vt:lpstr>
      <vt:lpstr>Trebuchet MS</vt:lpstr>
      <vt:lpstr>Wingdings 3</vt:lpstr>
      <vt:lpstr>Грань</vt:lpstr>
      <vt:lpstr>Тема : «ПРАВОНАРУШЕНИЯ»</vt:lpstr>
      <vt:lpstr>Виды правонарушений:</vt:lpstr>
      <vt:lpstr>Признаки правонарушений и особенности семейных правонарушений</vt:lpstr>
      <vt:lpstr>Ответственность наступает с…</vt:lpstr>
      <vt:lpstr>Преступность и преступление – это???</vt:lpstr>
      <vt:lpstr>Причины и типы всех правонарушений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: «ПРАВОНАРУШЕНИЯ»</dc:title>
  <dc:creator>Admin</dc:creator>
  <cp:lastModifiedBy>Admin</cp:lastModifiedBy>
  <cp:revision>2</cp:revision>
  <dcterms:created xsi:type="dcterms:W3CDTF">2024-01-29T14:17:21Z</dcterms:created>
  <dcterms:modified xsi:type="dcterms:W3CDTF">2024-01-29T14:34:57Z</dcterms:modified>
</cp:coreProperties>
</file>