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ey" initials="A" lastIdx="1" clrIdx="0">
    <p:extLst>
      <p:ext uri="{19B8F6BF-5375-455C-9EA6-DF929625EA0E}">
        <p15:presenceInfo xmlns:p15="http://schemas.microsoft.com/office/powerpoint/2012/main" userId="Alex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301" y="3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847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14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2189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494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1846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937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464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28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36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3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41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9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4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39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340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779FC-3AAD-4E47-970D-826C4768FC3A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1845B05-AE75-4410-810B-553AB847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38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4AF6B7-A43C-4268-83F2-85318C4FB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029810"/>
            <a:ext cx="7086518" cy="177735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Bahnschrift SemiBold" panose="020B0502040204020203" pitchFamily="34" charset="0"/>
              </a:rPr>
              <a:t>Презентация по физике</a:t>
            </a:r>
            <a:br>
              <a:rPr lang="ru-RU" dirty="0">
                <a:solidFill>
                  <a:srgbClr val="C00000"/>
                </a:solidFill>
                <a:latin typeface="Bahnschrift SemiBold" panose="020B0502040204020203" pitchFamily="34" charset="0"/>
              </a:rPr>
            </a:br>
            <a:r>
              <a:rPr lang="en-US" dirty="0">
                <a:solidFill>
                  <a:srgbClr val="C00000"/>
                </a:solidFill>
                <a:latin typeface="Bahnschrift SemiBold" panose="020B0502040204020203" pitchFamily="34" charset="0"/>
              </a:rPr>
              <a:t>“</a:t>
            </a:r>
            <a:r>
              <a:rPr lang="ru-RU" dirty="0">
                <a:solidFill>
                  <a:srgbClr val="C00000"/>
                </a:solidFill>
                <a:latin typeface="Bahnschrift SemiBold" panose="020B0502040204020203" pitchFamily="34" charset="0"/>
              </a:rPr>
              <a:t>Сила! Я тебя знаю!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FF3CE4-FA88-419F-94F9-07A8E73FC9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u="sng" dirty="0"/>
              <a:t>Выполнил </a:t>
            </a:r>
            <a:r>
              <a:rPr lang="ru-RU" dirty="0"/>
              <a:t> Прасолов Саша </a:t>
            </a:r>
            <a:r>
              <a:rPr lang="en-US" dirty="0"/>
              <a:t>“7</a:t>
            </a:r>
            <a:r>
              <a:rPr lang="ru-RU" dirty="0"/>
              <a:t> Д</a:t>
            </a:r>
            <a:r>
              <a:rPr lang="en-US" dirty="0"/>
              <a:t>” </a:t>
            </a:r>
            <a:r>
              <a:rPr lang="ru-RU" dirty="0"/>
              <a:t>класс , СОШ №34</a:t>
            </a:r>
          </a:p>
          <a:p>
            <a:r>
              <a:rPr lang="ru-RU" u="sng" dirty="0"/>
              <a:t> Проверил  </a:t>
            </a:r>
            <a:r>
              <a:rPr lang="ru-RU" dirty="0"/>
              <a:t>Учитель физики Болдырева Т.А</a:t>
            </a:r>
          </a:p>
        </p:txBody>
      </p:sp>
    </p:spTree>
    <p:extLst>
      <p:ext uri="{BB962C8B-B14F-4D97-AF65-F5344CB8AC3E}">
        <p14:creationId xmlns:p14="http://schemas.microsoft.com/office/powerpoint/2010/main" val="210995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969C6-055F-406D-9047-907CC59A7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5A8374-B8CF-4BC8-A8E4-3F111589A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0" dirty="0">
                <a:solidFill>
                  <a:srgbClr val="00B0F0"/>
                </a:solidFill>
                <a:effectLst/>
                <a:latin typeface="YS Text"/>
              </a:rPr>
              <a:t>                                </a:t>
            </a:r>
            <a:r>
              <a:rPr lang="ru-RU" sz="2800" b="1" i="0" u="sng" dirty="0">
                <a:solidFill>
                  <a:schemeClr val="tx1"/>
                </a:solidFill>
                <a:effectLst/>
                <a:latin typeface="YS Text"/>
              </a:rPr>
              <a:t>Сила</a:t>
            </a:r>
            <a:r>
              <a:rPr lang="ru-RU" sz="2800" b="0" i="0" u="sng" dirty="0">
                <a:solidFill>
                  <a:schemeClr val="tx1"/>
                </a:solidFill>
                <a:effectLst/>
                <a:latin typeface="YS Text"/>
              </a:rPr>
              <a:t> </a:t>
            </a:r>
            <a:r>
              <a:rPr lang="ru-RU" sz="2800" b="1" i="0" u="sng" dirty="0">
                <a:solidFill>
                  <a:schemeClr val="tx1"/>
                </a:solidFill>
                <a:effectLst/>
                <a:latin typeface="YS Text"/>
              </a:rPr>
              <a:t>тяжести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сила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которой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Земля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притягивает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тело, находящееся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её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поверхности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вблизи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этой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поверхности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3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A81F92-97F0-46C3-B706-A83F29CB7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838" y="106018"/>
            <a:ext cx="8596668" cy="1320800"/>
          </a:xfrm>
        </p:spPr>
        <p:txBody>
          <a:bodyPr/>
          <a:lstStyle/>
          <a:p>
            <a:r>
              <a:rPr lang="ru-RU" dirty="0"/>
              <a:t>                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980C4C9-0301-44A7-A68B-563D5521F0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286" y="412955"/>
            <a:ext cx="7719914" cy="5504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2402259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98724-AE9C-4FFF-9E6B-A29AB61FA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Единица измерения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7F5A0B-D62D-4343-B15D-78062BD7E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rgbClr val="C00000"/>
                </a:solidFill>
              </a:rPr>
              <a:t>F</a:t>
            </a:r>
            <a:r>
              <a:rPr lang="ru-RU" sz="2000" dirty="0">
                <a:solidFill>
                  <a:srgbClr val="C00000"/>
                </a:solidFill>
              </a:rPr>
              <a:t>тяж</a:t>
            </a:r>
            <a:r>
              <a:rPr lang="ru-RU" sz="3600" dirty="0">
                <a:solidFill>
                  <a:srgbClr val="C00000"/>
                </a:solidFill>
              </a:rPr>
              <a:t>= </a:t>
            </a:r>
            <a:r>
              <a:rPr lang="en-US" sz="3600" dirty="0">
                <a:solidFill>
                  <a:srgbClr val="C00000"/>
                </a:solidFill>
              </a:rPr>
              <a:t>[H]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</a:rPr>
              <a:t>Единица измерения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H-</a:t>
            </a:r>
            <a:r>
              <a:rPr lang="ru-RU" sz="2400" dirty="0">
                <a:solidFill>
                  <a:schemeClr val="bg1"/>
                </a:solidFill>
              </a:rPr>
              <a:t>Ньютон</a:t>
            </a:r>
          </a:p>
        </p:txBody>
      </p:sp>
    </p:spTree>
    <p:extLst>
      <p:ext uri="{BB962C8B-B14F-4D97-AF65-F5344CB8AC3E}">
        <p14:creationId xmlns:p14="http://schemas.microsoft.com/office/powerpoint/2010/main" val="340722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B35DC2-814B-43FA-AC61-35FE88B0A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                 Направление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110EF9-A6CB-752A-D2BA-57119DF1C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Сила тяжести всегда направлена вниз к центру Земли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18439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CF1F8A-B67B-B9D8-B640-9C8915BC1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Вопросы викторины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D19EA9-1246-7251-5D41-4C95EEA84D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основная единица измерения силы?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2.от чего  зависит сила тяжести?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 называется прибор для измерения силы?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b="0" i="0" dirty="0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Смазка является одним из способов уменьшения чего?</a:t>
            </a:r>
          </a:p>
          <a:p>
            <a:r>
              <a:rPr lang="ru-RU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вид деформации при свивании тонких проволочек в жгут?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1BD980D-8C87-B62A-1F18-868DD3D30BE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Сила, с которой земля притягивает к себе тело, называется силой … 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Как называется притяжение всех тел во Вселенной друг к другу-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Движение по кривой линии?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9.Кто открыл закон всемирного тяготения?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10.Куда направлена сила тяжести?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845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83F115-5175-3926-E15B-C8B8FC054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Ответы на викторину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8D83A3-A9DD-F144-C68C-C01C0DFE15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89212" y="1770927"/>
            <a:ext cx="7469188" cy="4768769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Ньютоны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Массы тела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Динамометр</a:t>
            </a:r>
          </a:p>
          <a:p>
            <a:r>
              <a:rPr lang="ru-RU" b="0" i="0" dirty="0">
                <a:solidFill>
                  <a:srgbClr val="59595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Силы трения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Кручение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тяжести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сила тяготения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Траектория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Исаак Ньютон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Вниз к центру Земли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94055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136</TotalTime>
  <Words>197</Words>
  <Application>Microsoft Office PowerPoint</Application>
  <PresentationFormat>Широкоэкранный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YS Text</vt:lpstr>
      <vt:lpstr>Arial</vt:lpstr>
      <vt:lpstr>Bahnschrift SemiBold</vt:lpstr>
      <vt:lpstr>Century Gothic</vt:lpstr>
      <vt:lpstr>Times New Roman</vt:lpstr>
      <vt:lpstr>Wingdings 3</vt:lpstr>
      <vt:lpstr>Легкий дым</vt:lpstr>
      <vt:lpstr>Презентация по физике “Сила! Я тебя знаю!</vt:lpstr>
      <vt:lpstr>Определение</vt:lpstr>
      <vt:lpstr>                 </vt:lpstr>
      <vt:lpstr>Единица измерения</vt:lpstr>
      <vt:lpstr>                  Направление</vt:lpstr>
      <vt:lpstr>Вопросы викторины</vt:lpstr>
      <vt:lpstr>Ответы на викторину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физике “Сила! Я тебя знаю!</dc:title>
  <dc:creator>Alexey</dc:creator>
  <cp:lastModifiedBy>Alexsandr Vanlove</cp:lastModifiedBy>
  <cp:revision>4</cp:revision>
  <dcterms:created xsi:type="dcterms:W3CDTF">2021-12-20T07:09:04Z</dcterms:created>
  <dcterms:modified xsi:type="dcterms:W3CDTF">2024-01-21T15:22:40Z</dcterms:modified>
</cp:coreProperties>
</file>