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20"/>
  </p:notesMasterIdLst>
  <p:sldIdLst>
    <p:sldId id="256" r:id="rId2"/>
    <p:sldId id="273" r:id="rId3"/>
    <p:sldId id="274" r:id="rId4"/>
    <p:sldId id="275" r:id="rId5"/>
    <p:sldId id="276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B936B-FCDB-45C7-A88C-A2F2D46F79D1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5E3CE-1247-4976-A066-4023FEF2F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4C9CE41-DF64-4B52-A811-EB83CD7126C0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557FD62-3FCF-4C28-B5BA-D48A2BE21A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412776"/>
            <a:ext cx="6820272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Навигация: 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прошлом и сейчас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221088"/>
            <a:ext cx="3995936" cy="2153834"/>
          </a:xfrm>
        </p:spPr>
        <p:txBody>
          <a:bodyPr>
            <a:normAutofit/>
          </a:bodyPr>
          <a:lstStyle/>
          <a:p>
            <a:pPr algn="r"/>
            <a:r>
              <a:rPr lang="ru-RU" b="0" dirty="0">
                <a:solidFill>
                  <a:schemeClr val="tx1"/>
                </a:solidFill>
              </a:rPr>
              <a:t>Выполнил ученик 3 В класса</a:t>
            </a:r>
          </a:p>
          <a:p>
            <a:pPr algn="r"/>
            <a:r>
              <a:rPr lang="ru-RU" b="0" dirty="0">
                <a:solidFill>
                  <a:schemeClr val="tx1"/>
                </a:solidFill>
              </a:rPr>
              <a:t>Корнилов Андрей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42812-CD5F-46AE-BBEE-DA7E8766A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Отображение названий улиц и мест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94D061-8A3D-4DF8-9D34-A1F2095BA2B0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7775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3811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A8DC9-DFEF-46BA-A0F1-863BD6879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Переключение в панорамный режим или просмотр улицы от первого лица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EB87A50-63C6-4D7A-8D3A-8C46F9A87065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7775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8967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CCD1C4-D2E6-421F-8563-E6108084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Стела г. </a:t>
            </a:r>
            <a:r>
              <a:rPr lang="ru-RU" b="1" dirty="0" err="1"/>
              <a:t>Сатка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54F72E9-9B36-40B9-ABF4-4EBA7482086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59632" y="1484784"/>
            <a:ext cx="6070531" cy="449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389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099EF6-9947-4F88-AA1A-3F4B3DBD6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b="1" dirty="0"/>
              <a:t>Национальный парк «</a:t>
            </a:r>
            <a:r>
              <a:rPr lang="ru-RU" b="1" dirty="0" err="1"/>
              <a:t>Зюраткуль</a:t>
            </a:r>
            <a:r>
              <a:rPr lang="ru-RU" b="1" dirty="0"/>
              <a:t>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7166A22-0C02-40DD-ADAF-9468DA2D8462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31640" y="1653026"/>
            <a:ext cx="6065639" cy="40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93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16298-3B41-4E8E-A169-73C455CD4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Ледяной фонтан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FBE58C5-5AD1-479F-BD55-3AF04A64233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27583" y="1844824"/>
            <a:ext cx="6480719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08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CB2B1F-EECE-4DB9-9F62-2726D0145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Большие </a:t>
            </a:r>
            <a:r>
              <a:rPr lang="ru-RU" b="1" dirty="0" err="1"/>
              <a:t>притёсы</a:t>
            </a:r>
            <a:endParaRPr lang="ru-RU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0D603CA-99C6-4CC9-AEBF-5DFAD3E477C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15616" y="1844824"/>
            <a:ext cx="6113698" cy="407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83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7FE0D9-C1A3-41C6-BDDE-9A6F94363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Пороги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D931B11-36EC-460B-BD5F-3B05AF35D4D3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07750" y="1916832"/>
            <a:ext cx="742899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61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B107B-F190-4942-A4A9-93CE38CA8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b="1" dirty="0"/>
              <a:t>Маршрут нашей экскурсии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0F629C-4C3F-4FF9-8C68-84A8FC2A9C01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772816"/>
            <a:ext cx="777686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5377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988840"/>
            <a:ext cx="7467600" cy="122413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small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F555EA-B8F4-4E21-BA65-5F2000BFF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ED0E2-6C8A-4DAA-B39E-AECAF41BE89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075240" cy="578125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работы: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изучить навигацию прошлого и настоящего.</a:t>
            </a:r>
          </a:p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исследования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можете увидеть на слайде.</a:t>
            </a:r>
          </a:p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1.Изучить литературу по данной теме.</a:t>
            </a:r>
          </a:p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2.Проанализировать как путешественники находили путь в прошлом.</a:t>
            </a:r>
          </a:p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3.Изучить интернет-приложение Google Maps. </a:t>
            </a:r>
          </a:p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4.Разработать буклет с помощью данного приложения для туристов, которые приезжают в Саткинский район.</a:t>
            </a:r>
          </a:p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Объект: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приложение Google Maps.</a:t>
            </a:r>
          </a:p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 исследования: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возможности приложения Google Maps и его характеристика.</a:t>
            </a:r>
          </a:p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 исследования: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можно ли с помощью приложения Google Maps разработать маршрут для приезжих туристов по нашему району.</a:t>
            </a:r>
          </a:p>
          <a:p>
            <a:pPr marL="0" indent="0" algn="just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Продукт: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буклет «Путешествуем по удивительным местам Саткинского района»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486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16B6F-2EBA-4308-8445-FD68FED0F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Созвездия на древней карте звездного неба </a:t>
            </a:r>
          </a:p>
        </p:txBody>
      </p:sp>
      <p:pic>
        <p:nvPicPr>
          <p:cNvPr id="4" name="Объект 3" descr="Старинные карты звездного неба (1910) - экватор и полюс">
            <a:extLst>
              <a:ext uri="{FF2B5EF4-FFF2-40B4-BE49-F238E27FC236}">
                <a16:creationId xmlns:a16="http://schemas.microsoft.com/office/drawing/2014/main" id="{E76BF65F-3520-4346-8B50-071C8CA284CD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048672" cy="4824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102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3FA426-ED01-4F0C-9BFD-13959109C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Карта из палочек и ракушек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932A182-529B-4A92-B57D-7110C99F9F79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19268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6473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CC3DA-B53E-40AE-8B66-2308FF40B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Построение оптимального маршрута с учетом предпочтительного транспорта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123C7AA-457A-468E-B5F0-F7C20FDC96A2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11560" y="1484783"/>
            <a:ext cx="7920880" cy="419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91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B1A55-C163-4636-9701-50F99A083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Показ пробок и заблокированные маршруты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FAECDAC-EF0F-49B9-98D6-75D06D6F8500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046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085CB-298C-486B-9E1B-917037E0E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Показ необходимого здания или достопримечательности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EF175B5-F3D2-496E-AB35-17F7ED7CC9BE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7775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1438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3F3C0F-E235-43A4-9A83-D76572372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Просмотр отзывов пользователей о том или ином заведении или месте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3BFFF0A-AD40-4FEA-BE63-6846F5F96329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7775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6137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C6357-A71B-4216-AD8E-7873A8424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Возможность отправки маршрута на смартфон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085B623-9C56-474A-9B3D-275908BAC767}"/>
              </a:ext>
            </a:extLst>
          </p:cNvPr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7775"/>
            <a:ext cx="7467600" cy="419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70633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740</TotalTime>
  <Words>202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Century Schoolbook</vt:lpstr>
      <vt:lpstr>Times New Roman</vt:lpstr>
      <vt:lpstr>Wingdings</vt:lpstr>
      <vt:lpstr>Wingdings 2</vt:lpstr>
      <vt:lpstr>Эркер</vt:lpstr>
      <vt:lpstr>Навигация:  в прошлом и сейчас </vt:lpstr>
      <vt:lpstr>Презентация PowerPoint</vt:lpstr>
      <vt:lpstr>Созвездия на древней карте звездного неба </vt:lpstr>
      <vt:lpstr>Карта из палочек и ракушек</vt:lpstr>
      <vt:lpstr>Построение оптимального маршрута с учетом предпочтительного транспорта</vt:lpstr>
      <vt:lpstr>Показ пробок и заблокированные маршруты</vt:lpstr>
      <vt:lpstr>Показ необходимого здания или достопримечательности</vt:lpstr>
      <vt:lpstr>Просмотр отзывов пользователей о том или ином заведении или месте</vt:lpstr>
      <vt:lpstr>Возможность отправки маршрута на смартфон</vt:lpstr>
      <vt:lpstr>Отображение названий улиц и мест</vt:lpstr>
      <vt:lpstr>Переключение в панорамный режим или просмотр улицы от первого лица</vt:lpstr>
      <vt:lpstr>Стела г. Сатка</vt:lpstr>
      <vt:lpstr> Национальный парк «Зюраткуль» </vt:lpstr>
      <vt:lpstr>Ледяной фонтан</vt:lpstr>
      <vt:lpstr>Большие притёсы</vt:lpstr>
      <vt:lpstr>Пороги</vt:lpstr>
      <vt:lpstr> Маршрут нашей экскурсии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"Чистота на моей улице. Что я могу сделать с мусором?"</dc:title>
  <dc:creator>Тонечка</dc:creator>
  <cp:lastModifiedBy>Данил Косилов</cp:lastModifiedBy>
  <cp:revision>52</cp:revision>
  <dcterms:created xsi:type="dcterms:W3CDTF">2022-03-01T16:16:37Z</dcterms:created>
  <dcterms:modified xsi:type="dcterms:W3CDTF">2023-03-10T15:24:52Z</dcterms:modified>
</cp:coreProperties>
</file>