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307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2" r:id="rId16"/>
    <p:sldId id="267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5" r:id="rId29"/>
    <p:sldId id="287" r:id="rId30"/>
    <p:sldId id="288" r:id="rId31"/>
    <p:sldId id="296" r:id="rId32"/>
    <p:sldId id="297" r:id="rId33"/>
    <p:sldId id="304" r:id="rId34"/>
    <p:sldId id="305" r:id="rId35"/>
    <p:sldId id="303" r:id="rId36"/>
    <p:sldId id="302" r:id="rId37"/>
    <p:sldId id="301" r:id="rId38"/>
    <p:sldId id="300" r:id="rId39"/>
    <p:sldId id="299" r:id="rId40"/>
    <p:sldId id="298" r:id="rId41"/>
    <p:sldId id="295" r:id="rId42"/>
    <p:sldId id="294" r:id="rId43"/>
    <p:sldId id="293" r:id="rId44"/>
    <p:sldId id="292" r:id="rId45"/>
    <p:sldId id="271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10" autoAdjust="0"/>
  </p:normalViewPr>
  <p:slideViewPr>
    <p:cSldViewPr snapToGrid="0">
      <p:cViewPr varScale="1">
        <p:scale>
          <a:sx n="79" d="100"/>
          <a:sy n="79" d="100"/>
        </p:scale>
        <p:origin x="821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545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229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9884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753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7529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266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499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37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67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23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71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35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78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415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5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09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47F70-7E9C-4772-AB0F-B463F40F21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888A97-70E5-43F5-9B6A-B042B14A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664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3102" y="1447801"/>
            <a:ext cx="9187511" cy="2051179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Игровая технология</a:t>
            </a:r>
            <a:br>
              <a:rPr lang="ru-RU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 «координационная лестница» в развитии координационных навыков у школьников на уроках адаптивной физической культуры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9164" y="5145206"/>
            <a:ext cx="8825658" cy="1394346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tx1"/>
                </a:solidFill>
              </a:rPr>
              <a:t>учитель по АФК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ГОУ РК «С(К)Ш № 41» </a:t>
            </a:r>
            <a:r>
              <a:rPr lang="ru-RU" dirty="0" err="1">
                <a:solidFill>
                  <a:schemeClr val="tx1"/>
                </a:solidFill>
              </a:rPr>
              <a:t>г.Сыктывкара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>
                <a:solidFill>
                  <a:schemeClr val="tx1"/>
                </a:solidFill>
              </a:rPr>
              <a:t>Баландина Ирина Николаевна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145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2263" y="1514901"/>
            <a:ext cx="9676261" cy="4804011"/>
          </a:xfrm>
        </p:spPr>
        <p:txBody>
          <a:bodyPr/>
          <a:lstStyle/>
          <a:p>
            <a:pPr>
              <a:buNone/>
            </a:pPr>
            <a:r>
              <a:rPr lang="ru-RU" dirty="0"/>
              <a:t>      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CB8C5D-845A-CEF1-A10F-F52FA7F84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09" y="188960"/>
            <a:ext cx="8651369" cy="648007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FD31025-F8A1-20FF-6F1F-B3DC6EA0C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0" y="227013"/>
            <a:ext cx="8825368" cy="63030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794C00-2F50-BD3B-3275-716B782E3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2" y="102638"/>
            <a:ext cx="8798768" cy="67864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0D6208B-51E2-605A-29DB-B29156597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71" y="68093"/>
            <a:ext cx="8849306" cy="68819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B81177-2B79-8B85-D425-9AE87F408E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94" y="233464"/>
            <a:ext cx="8745165" cy="654545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F0DA4FE-609B-C6F0-A275-F1CC54425A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11" y="175098"/>
            <a:ext cx="8813259" cy="670124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6F65CC-2900-85AA-A788-377B78C56D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47" y="350196"/>
            <a:ext cx="8490386" cy="635949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CF441F-BB63-FA65-0552-FE1DE887F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63" y="486383"/>
            <a:ext cx="8514305" cy="637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84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08469D-BA58-4049-A18C-9AC7F1C47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96" y="155389"/>
            <a:ext cx="8741011" cy="654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103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111CC6-3495-052E-093C-3639399E94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05" y="227909"/>
            <a:ext cx="8591904" cy="643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44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56B5D170-3AFC-2FC2-ED38-54DEA98A6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772" y="89674"/>
            <a:ext cx="8924113" cy="668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97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419657-F2A6-04D4-825B-4BD8B6676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29" y="379380"/>
            <a:ext cx="8649422" cy="647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45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C77427-1F0D-4842-E585-85E1EA0D9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02" y="238327"/>
            <a:ext cx="8519553" cy="638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300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912D887-EE42-63FF-DEE4-0DF4A80FF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81" y="219409"/>
            <a:ext cx="8616240" cy="645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007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BD7715-8CF5-BB3A-D9FA-BBD5EBAC64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21" y="327590"/>
            <a:ext cx="8570068" cy="641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014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214EE1-EA41-6777-E89E-C70394AD5B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3" y="517251"/>
            <a:ext cx="8465354" cy="634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322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ADD38D-7108-D4BB-993F-7947DAD90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32" y="428018"/>
            <a:ext cx="8441629" cy="632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706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188A72-B012-8F1B-C3EB-A1EBA1C4A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40" y="356663"/>
            <a:ext cx="8368062" cy="626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685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A7F07C-71BE-B162-0B0A-1174343A9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83" y="217430"/>
            <a:ext cx="8575352" cy="642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164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EBF599-1F15-7AFF-EFA4-0D86A9A589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20" y="233301"/>
            <a:ext cx="8503320" cy="636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385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9B08C4-C691-8959-B8BA-6D510E8B7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04" y="364719"/>
            <a:ext cx="8448214" cy="632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412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567543"/>
            <a:ext cx="10011003" cy="4909457"/>
          </a:xfrm>
        </p:spPr>
        <p:txBody>
          <a:bodyPr/>
          <a:lstStyle/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347BAA-6230-E4C6-6019-CD37A8857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38" y="184825"/>
            <a:ext cx="6384106" cy="478184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BEA133-F1ED-D637-AD30-72F7DC600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8792" y="2485482"/>
            <a:ext cx="5590871" cy="418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261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C88B42-BF35-F98C-63DC-793997FAF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62" y="183529"/>
            <a:ext cx="8742064" cy="654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5435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A0CD38-99CA-7B40-C57E-07DB89AB86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69" y="487785"/>
            <a:ext cx="8326877" cy="623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94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B12F5E-9E9F-C7E5-E262-0D9FAB7B7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82" y="153288"/>
            <a:ext cx="8630250" cy="646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828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759134-C52C-4D7D-0D7C-CA887A3A9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80" y="286965"/>
            <a:ext cx="8455153" cy="633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106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58019D-9F7C-A708-A10B-9AFE0EF44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42" y="340469"/>
            <a:ext cx="8506567" cy="637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270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B6DDB5-0731-F822-64AC-2B351885E3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32" y="37450"/>
            <a:ext cx="9105923" cy="682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0283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691896-A098-0A61-B3D3-B06DF44031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90" y="168406"/>
            <a:ext cx="8725710" cy="653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4436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4C8B01-3654-19FB-5235-DD26930A86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32" y="361170"/>
            <a:ext cx="8517888" cy="638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0155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55503E-1112-10A5-75FD-4B4DDC7435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39" y="349106"/>
            <a:ext cx="8546982" cy="640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835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B735E3-75C9-F593-F4FB-511CCD071D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53" y="262647"/>
            <a:ext cx="8467605" cy="634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244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662057" y="2973137"/>
            <a:ext cx="2313214" cy="1816576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51465" y="2993570"/>
            <a:ext cx="2500992" cy="1796143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4CBF1F85-4BCA-AF7B-E7CF-B1D306FF9F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2939" y="3637970"/>
            <a:ext cx="7668126" cy="878338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3091543" y="3769134"/>
            <a:ext cx="359228" cy="217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6153151" y="3769134"/>
            <a:ext cx="413658" cy="217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9070519" y="3695698"/>
            <a:ext cx="359229" cy="217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C0CDE19-96E4-6C02-3142-3DD6A6E7F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64" y="0"/>
            <a:ext cx="8976049" cy="683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0353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2E6038-6F0E-0437-D9CA-E28FBF5D9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93" y="377707"/>
            <a:ext cx="8521784" cy="638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555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B24D1F-9D8F-90D2-E004-32FAC2F60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12" y="266238"/>
            <a:ext cx="8657617" cy="648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2834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CE48E4-1AC9-2DF5-1C02-DE7AC23EA8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29" y="145915"/>
            <a:ext cx="8766308" cy="656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3123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5428C1-AF2F-3711-D686-4512135C9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16" y="127650"/>
            <a:ext cx="8634847" cy="6467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590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CAE438-C86C-2FFA-0621-474BD7872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97" y="421566"/>
            <a:ext cx="8463229" cy="633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8119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3312" y="2801566"/>
            <a:ext cx="8946541" cy="34468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2702208-3FB3-CB76-51FE-D2B31AC87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6" y="359923"/>
            <a:ext cx="8593066" cy="607006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ЦЕЛЬ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координационных способностей, скоростно-силовых навыков, прыгучести, ориентировки в пространстве.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098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114" y="65314"/>
            <a:ext cx="9679739" cy="66154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5D378C3-22DB-28DD-4B40-3E1C573734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14" y="0"/>
            <a:ext cx="8832039" cy="661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23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5E254F8-0D8E-4DFB-CEC7-4114B5082B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4" y="214604"/>
            <a:ext cx="8649478" cy="6643396"/>
          </a:xfrm>
        </p:spPr>
      </p:pic>
    </p:spTree>
    <p:extLst>
      <p:ext uri="{BB962C8B-B14F-4D97-AF65-F5344CB8AC3E}">
        <p14:creationId xmlns:p14="http://schemas.microsoft.com/office/powerpoint/2010/main" val="970461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33A71ADE-F320-B2D9-60CB-6C2F520B14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67" y="411758"/>
            <a:ext cx="8494082" cy="6362266"/>
          </a:xfrm>
        </p:spPr>
      </p:pic>
    </p:spTree>
    <p:extLst>
      <p:ext uri="{BB962C8B-B14F-4D97-AF65-F5344CB8AC3E}">
        <p14:creationId xmlns:p14="http://schemas.microsoft.com/office/powerpoint/2010/main" val="3513381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955" y="1842448"/>
            <a:ext cx="11354938" cy="4405951"/>
          </a:xfrm>
        </p:spPr>
        <p:txBody>
          <a:bodyPr/>
          <a:lstStyle/>
          <a:p>
            <a:pPr>
              <a:buNone/>
            </a:pPr>
            <a:r>
              <a:rPr lang="ru-RU" dirty="0"/>
              <a:t>     </a:t>
            </a:r>
            <a:r>
              <a:rPr lang="ru-RU" sz="2400" dirty="0"/>
              <a:t> </a:t>
            </a:r>
          </a:p>
          <a:p>
            <a:pPr>
              <a:buNone/>
            </a:pPr>
            <a:endParaRPr lang="ru-RU" sz="1050" dirty="0"/>
          </a:p>
          <a:p>
            <a:pPr>
              <a:buNone/>
            </a:pPr>
            <a:r>
              <a:rPr lang="ru-RU" sz="2400" dirty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87DF77-2E10-2F36-455E-0621349C4B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89" y="369447"/>
            <a:ext cx="8594974" cy="643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38226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981</TotalTime>
  <Words>62</Words>
  <Application>Microsoft Office PowerPoint</Application>
  <PresentationFormat>Широкоэкранный</PresentationFormat>
  <Paragraphs>13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1" baseType="lpstr">
      <vt:lpstr>Arial</vt:lpstr>
      <vt:lpstr>Comic Sans MS</vt:lpstr>
      <vt:lpstr>Times New Roman</vt:lpstr>
      <vt:lpstr>Trebuchet MS</vt:lpstr>
      <vt:lpstr>Wingdings 3</vt:lpstr>
      <vt:lpstr>Аспект</vt:lpstr>
      <vt:lpstr>Игровая технология  «координационная лестница» в развитии координационных навыков у школьников на уроках адаптивной физической культуры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элементов сенсорной интеграции на занятиях физической культуры</dc:title>
  <dc:creator>Admin</dc:creator>
  <cp:lastModifiedBy>Ирина Баландина</cp:lastModifiedBy>
  <cp:revision>57</cp:revision>
  <dcterms:created xsi:type="dcterms:W3CDTF">2017-12-04T23:54:50Z</dcterms:created>
  <dcterms:modified xsi:type="dcterms:W3CDTF">2024-01-29T14:57:16Z</dcterms:modified>
</cp:coreProperties>
</file>