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5" r:id="rId5"/>
    <p:sldId id="259" r:id="rId6"/>
    <p:sldId id="261" r:id="rId7"/>
    <p:sldId id="262" r:id="rId8"/>
    <p:sldId id="263" r:id="rId9"/>
    <p:sldId id="264" r:id="rId10"/>
    <p:sldId id="267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26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7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3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91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36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57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95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36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19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33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2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A4A85-D4E8-4397-B35B-D85E94CB8552}" type="datetimeFigureOut">
              <a:rPr lang="ru-RU" smtClean="0"/>
              <a:t>24.09.2022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DCD2-7435-4BA2-8CB1-9303A66E3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2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Tm="21000"/>
    </mc:Choice>
    <mc:Fallback xmlns="">
      <p:transition advTm="2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jpe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atherineasquithgallery.com/uploads/posts/2021-02/1613708824_26-p-foni-dlya-prezentatsii-krasivie-nezhnie-27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9380"/>
                    </a14:imgEffect>
                    <a14:imgEffect>
                      <a14:saturation sa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2549"/>
            <a:ext cx="9144000" cy="2812868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казенное общеобразовательное учреждение  Удмуртской Республики «Школа № 4 для детей с ограниченными возможностями здоровья»  г. Ижевска 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Альпийская горка</a:t>
            </a:r>
            <a:endParaRPr lang="ru-RU" sz="8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624" y="3178628"/>
            <a:ext cx="11654117" cy="337021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            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Мазур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О.А.,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домоводства,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Зуева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П.С., учитель естествознания</a:t>
            </a:r>
          </a:p>
          <a:p>
            <a:pPr>
              <a:lnSpc>
                <a:spcPct val="100000"/>
              </a:lnSpc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 </a:t>
            </a:r>
            <a:endParaRPr lang="ru-RU" sz="2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Тихонова Елизавета,</a:t>
            </a:r>
            <a:endParaRPr lang="ru-RU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учащаяся 8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 класса</a:t>
            </a:r>
          </a:p>
          <a:p>
            <a:pPr>
              <a:lnSpc>
                <a:spcPct val="100000"/>
              </a:lnSpc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ГКОУ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«Школа № 4»</a:t>
            </a:r>
            <a:endParaRPr lang="ru-RU" sz="2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Голос 0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64773" y="617469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6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3943"/>
    </mc:Choice>
    <mc:Fallback xmlns="">
      <p:transition advTm="23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pauseEvt time="0" objId="5"/>
        <p14:seekEvt time="0" objId="5" seek="0"/>
        <p14:resumeEvt time="201" objId="5"/>
        <p14:stopEvt time="2157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Рисунок 4" descr="https://gazon-v-grodno.by/wp-content/uploads/2021/06/8.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0061"/>
            <a:ext cx="5666740" cy="3724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waysi.ru/wp-content/uploads/8/7/2/8729428df398c894abf790defb73bd9a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313" y="3481387"/>
            <a:ext cx="4375150" cy="3278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mykaleidoscope.ru/uploads/posts/2020-02/1581352427_19-p-landshaftnie-dizaini-s-alpiiskoi-gorkoi-35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0" y="155448"/>
            <a:ext cx="5202936" cy="3957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Голос 0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88368" y="61760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7227"/>
    </mc:Choice>
    <mc:Fallback xmlns="">
      <p:transition advTm="17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3"/>
        <p14:stopEvt time="9308" objId="3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30929" y="1494064"/>
            <a:ext cx="73723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Голос 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3800" y="611974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3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6790"/>
    </mc:Choice>
    <mc:Fallback xmlns="">
      <p:transition advTm="67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4"/>
        <p14:stopEvt time="2803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38199" y="1193073"/>
            <a:ext cx="1051832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обустроить на территории 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школьного двора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альпийскую горку.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.Изучение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об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обустройстве и способах формирования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альпийских горок (планирование, выбор 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строительного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выбор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размещение растений на альпийской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горке, проектирование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сооружение альпийской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горки).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.Выращивание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рассады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посадки.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.Обустройство альпийской горки.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.Высадка цветочной рассады и обеспечение ухода.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Голос 0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10118" y="61169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1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33981"/>
    </mc:Choice>
    <mc:Fallback xmlns="">
      <p:transition advTm="33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5"/>
        <p14:stopEvt time="27758" objId="5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6378" y="212271"/>
            <a:ext cx="10842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Выбор места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:\цветоводство\трудовое лето 2021\2\7\IMG_20210810_1043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177" y="1073011"/>
            <a:ext cx="3408663" cy="255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цветоводство\трудовое лето 2021\2\7\IMG_20210810_1033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6013">
            <a:off x="7620326" y="2008843"/>
            <a:ext cx="4220935" cy="443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цветоводство\трудовое лето 2021\2\5\IMG-22e4ac2c435c6516fbee9f929c75c882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5163">
            <a:off x="540758" y="1532281"/>
            <a:ext cx="3687536" cy="491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Голос 0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43653" y="61695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8946"/>
    </mc:Choice>
    <mc:Fallback xmlns="">
      <p:transition advTm="18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12614" objId="6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E:\цветоводство\на фильм\20210402_1236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343" y="1200149"/>
            <a:ext cx="2645229" cy="470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цветоводство\на фильм\20210318_1251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762" y="2646607"/>
            <a:ext cx="2266270" cy="402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цветоводство\трудовое лето 2021\1\4.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693" y="179614"/>
            <a:ext cx="2821101" cy="376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цветоводство\трудовое лето 2021\1\1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15" y="1505176"/>
            <a:ext cx="2313112" cy="263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м\Desktop\фото с тел\огород\20180514_0921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861" y="3905954"/>
            <a:ext cx="4248472" cy="2808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71900" y="432706"/>
            <a:ext cx="7331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рассады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Голос 0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75715" y="613670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5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8173"/>
    </mc:Choice>
    <mc:Fallback xmlns="">
      <p:transition advTm="18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  <p14:stopEvt time="11097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м\Desktop\фото с тел\огород\20180613_08331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3722" y="2285999"/>
            <a:ext cx="4196442" cy="42991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34886" y="179615"/>
            <a:ext cx="724172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камней.</a:t>
            </a:r>
          </a:p>
          <a:p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Формирование горки</a:t>
            </a:r>
          </a:p>
          <a:p>
            <a:endParaRPr lang="ru-RU" dirty="0"/>
          </a:p>
        </p:txBody>
      </p:sp>
      <p:pic>
        <p:nvPicPr>
          <p:cNvPr id="8" name="Picture 4" descr="C:\Users\м\Desktop\фото с тел\огород\20180613_0813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3863" y="123975"/>
            <a:ext cx="4514851" cy="2969257"/>
          </a:xfrm>
          <a:prstGeom prst="rect">
            <a:avLst/>
          </a:prstGeom>
          <a:noFill/>
        </p:spPr>
      </p:pic>
      <p:pic>
        <p:nvPicPr>
          <p:cNvPr id="9" name="Picture 2" descr="C:\Users\м\Desktop\фото с тел\огород\20180613_08131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71924" y="1608604"/>
            <a:ext cx="4910818" cy="3798569"/>
          </a:xfrm>
          <a:prstGeom prst="rect">
            <a:avLst/>
          </a:prstGeom>
          <a:noFill/>
        </p:spPr>
      </p:pic>
      <p:pic>
        <p:nvPicPr>
          <p:cNvPr id="6" name="Голос 0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33422" y="617163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31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2384"/>
    </mc:Choice>
    <mc:Fallback xmlns="">
      <p:transition advTm="22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  <p14:stopEvt time="17462" objId="6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м\Desktop\фото с тел\огород\20180613_0910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596" y="1126671"/>
            <a:ext cx="3889284" cy="50278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12521" y="318406"/>
            <a:ext cx="72662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Посадка цветочных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457" y="1126671"/>
            <a:ext cx="3637004" cy="512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779" y="1542110"/>
            <a:ext cx="3111410" cy="393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Голос 0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79187" y="62548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68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2261"/>
    </mc:Choice>
    <mc:Fallback xmlns="">
      <p:transition advTm="12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8"/>
        <p14:stopEvt time="6060" objId="8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м\Desktop\фото с тел\огород\20180614_1028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396" y="3182499"/>
            <a:ext cx="4032250" cy="30238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3000" y="171451"/>
            <a:ext cx="92501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6.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Облагораживание территории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горки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862" y="2375481"/>
            <a:ext cx="3455646" cy="4134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330" y="1036581"/>
            <a:ext cx="5616008" cy="382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Голос 0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10118" y="633768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3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6592"/>
    </mc:Choice>
    <mc:Fallback xmlns="">
      <p:transition advTm="16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  <p14:stopEvt time="6405" objId="7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м\Desktop\фото с тел\огород\огород 18-19\20190606_0958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096" y="1117416"/>
            <a:ext cx="3552644" cy="5466533"/>
          </a:xfrm>
          <a:prstGeom prst="rect">
            <a:avLst/>
          </a:prstGeom>
          <a:noFill/>
        </p:spPr>
      </p:pic>
      <p:pic>
        <p:nvPicPr>
          <p:cNvPr id="6" name="Рисунок 5" descr="C:\Users\User\AppData\Local\Microsoft\Windows\Temporary Internet Files\Content.Word\20220622_14271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019" y="656134"/>
            <a:ext cx="5940425" cy="44557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63095" y="139337"/>
            <a:ext cx="41176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горка была такой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64777" y="2664823"/>
            <a:ext cx="629629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она стала такой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Голос 0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66437" y="6056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5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4914"/>
    </mc:Choice>
    <mc:Fallback xmlns="">
      <p:transition advTm="14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9"/>
        <p14:stopEvt time="4736" objId="9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AppData\Local\Microsoft\Windows\Temporary Internet Files\Content.Word\20220428_16115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453" y="745905"/>
            <a:ext cx="3828504" cy="3038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AppData\Local\Microsoft\Windows\Temporary Internet Files\Content.Word\20220602_13405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098" y="677402"/>
            <a:ext cx="4269422" cy="3211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AppData\Local\Microsoft\Windows\Temporary Internet Files\Content.Word\20220707_08285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53" y="3779519"/>
            <a:ext cx="4302078" cy="2987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AppData\Local\Microsoft\Windows\Temporary Internet Files\Content.Word\20220830_08144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078" y="3767815"/>
            <a:ext cx="4539911" cy="29994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910443" y="138793"/>
            <a:ext cx="78377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 выглядит наша альпийская горка в              этом году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Голос 0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10118" y="62798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1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8775"/>
    </mc:Choice>
    <mc:Fallback xmlns="">
      <p:transition advTm="18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0"/>
        <p14:stopEvt time="9076" objId="10"/>
      </p14:showEvtLst>
    </p:ext>
  </p:extLs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172</Words>
  <Application>Microsoft Office PowerPoint</Application>
  <PresentationFormat>Широкоэкранный</PresentationFormat>
  <Paragraphs>34</Paragraphs>
  <Slides>11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Государственное казенное общеобразовательное учреждение  Удмуртской Республики «Школа № 4 для детей с ограниченными возможностями здоровья»  г. Ижевска   Альпийская горка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Альпийская горка</dc:title>
  <dc:creator>Пользователь Windows</dc:creator>
  <cp:lastModifiedBy>Пользователь Windows</cp:lastModifiedBy>
  <cp:revision>38</cp:revision>
  <dcterms:created xsi:type="dcterms:W3CDTF">2022-09-21T16:56:50Z</dcterms:created>
  <dcterms:modified xsi:type="dcterms:W3CDTF">2022-09-24T10:04:57Z</dcterms:modified>
</cp:coreProperties>
</file>