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5" r:id="rId5"/>
    <p:sldId id="258" r:id="rId6"/>
    <p:sldId id="259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63112C-1EB0-4B97-892B-E5B8872E77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77E4C94-9679-40CF-9D29-33FDA41E8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965412-F02A-4AD5-9257-72783D5D2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480892-5DB6-4A4D-9105-9AE328B70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B2FECF-5BC9-45CA-82A0-D1640ECA6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411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FBEE21-8383-44D2-9C1E-78F4657F9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499D07-1277-41B2-AC90-FE7EC35CC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E3633B-6BE4-4A73-8590-54144CD14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EDBFB5-D1D3-4980-AE03-3B46C915B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31DF50-DA92-41E4-83B4-9660C0C65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720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E1DE3AF-35F1-4A20-8D06-149AEE4C73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0619E9-D96C-4D2A-AF9D-15A5214ABD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8170F2-17BD-4067-9DC8-42CD2269A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C057C9-149C-4F16-ADE0-164785582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5705ED-69D7-48B8-8DF8-3A61D0ED2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410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F7919F-A544-4F9D-8C1A-5CD51D00E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4AB7B-F33C-46E0-BABC-FEBEE73CD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B3A9DB-071B-4866-A2E9-F37F2D0A2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6611C9-394C-45F4-84B5-7160B4837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0716FF-8F89-4850-AD19-5B896D652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71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8DC19-8D45-437D-BCDE-85FB918BE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5B98A1-ACAA-4BFD-89F5-CB7610533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715408-BF50-4B36-857B-DFC7DC3E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87E4BB-1923-42F2-B15A-50A24F611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21A0DB-6963-4930-AD99-B4CA585A1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7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534E8F-2E9A-4B4F-928B-0C47DFA12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23CC57-43E8-4CD6-872F-0D461DA7E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3BCF8BD-3872-4B1E-A65B-C441EE2CAB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A4C75B-AC4A-4C34-BF59-3103048EC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1027FC-F56F-4D20-8F17-67EA79BB3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422BD1-2606-4CB4-A561-68D6CBCB1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647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B442E9-AC9E-493B-B487-57CF2548F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7941AB-44BA-4053-AFA8-88007596A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37DF29-B9E6-4478-BF67-85DB5359E0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AFCB3A-94B8-44A0-B532-876F2FDC6F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831129A-7586-4473-B8B8-6B9322F5AE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8CEA858-CB4F-4402-9E18-5E9E49ECC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354686C-F094-41F9-8C56-15440D616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213A775-2886-4C9B-B1AD-F1E917EE5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572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3A2211-63F8-4D57-8A18-891CE6439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E29CCB5-63E7-4C70-9974-88DF5C289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0B71417-1318-43C4-8D5C-C68B4151A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DEB9C06-A085-40D5-A3A7-7E3D043CE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534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1CC76CC-8DF3-4C93-B084-E350B422F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DB4529-D50B-4D56-B78A-8EFF68A85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571A1EA-D4B3-49C2-A219-5A56008B5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373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BD0EAE-EA50-4693-8B00-B8A2DA1F7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5A3BB8-5311-4ECC-BF54-46FF926E6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7164CA-29CA-4385-9D05-14C1975ED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F3BEE35-D8EC-40E6-9994-4A4608B98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7FB64C-260E-45CB-A00A-3BC1A09E3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1C3B0B-2625-47E8-BCB6-E851F855B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03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BC3AB-A21C-452D-BD93-AE90A810A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49F3F88-54E4-4872-A204-B77475BA63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6280748-8442-45C7-9DB7-D67063685E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56BB318-6D3A-4E67-86DA-3AE32B87F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DC492A-3009-4845-B21E-77B1DD275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C55435-AB62-4A6E-828A-2B9B9F784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393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F5E871-CE1C-4743-A8B2-814020967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B1535B-50BA-4A88-A560-2737019F5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59A84F-98B3-46EA-B4D8-975C1520E0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AF511-7C0E-4363-82C7-8493A191E6E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F71FE7-AA99-4DA4-8599-77D9D51568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A5C588-F9AC-43F9-BCAE-F1B38D57D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A8B96-A56A-4525-9A57-E3779928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315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C44A89-A121-4505-AF11-14299B48D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B4996B-9565-4415-AB8F-A2D21F614A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85472"/>
            <a:ext cx="9144000" cy="3017594"/>
          </a:xfrm>
        </p:spPr>
        <p:txBody>
          <a:bodyPr>
            <a:normAutofit fontScale="90000"/>
          </a:bodyPr>
          <a:lstStyle/>
          <a:p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Комнатные растения. Растения в твоем доме: краткое описание.</a:t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287C7CA-7AF6-4779-9428-E6E8FAD4E0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78774"/>
            <a:ext cx="9144000" cy="1862565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класс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DEAA8DC-9060-428E-B162-69EB381DB3A9}"/>
              </a:ext>
            </a:extLst>
          </p:cNvPr>
          <p:cNvSpPr/>
          <p:nvPr/>
        </p:nvSpPr>
        <p:spPr>
          <a:xfrm>
            <a:off x="6786634" y="5276339"/>
            <a:ext cx="48308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Ярошенко Виктория Витальевна,</a:t>
            </a:r>
          </a:p>
          <a:p>
            <a:pPr algn="ctr"/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r>
              <a:rPr lang="ru-RU" b="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Янтарненская</a:t>
            </a: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школа </a:t>
            </a:r>
          </a:p>
          <a:p>
            <a:pPr algn="ctr"/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имени В.В. </a:t>
            </a:r>
            <a:r>
              <a:rPr lang="ru-RU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Кубракова</a:t>
            </a: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140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6A2F62F-C68B-4848-8BA3-F4A736937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B5B124-7ACC-4A5E-BC7B-2960C2E47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5504" y="1114225"/>
            <a:ext cx="4487045" cy="309703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071BA4-B4ED-4630-9C88-213D2A49ADE5}"/>
              </a:ext>
            </a:extLst>
          </p:cNvPr>
          <p:cNvSpPr/>
          <p:nvPr/>
        </p:nvSpPr>
        <p:spPr>
          <a:xfrm>
            <a:off x="377758" y="1718271"/>
            <a:ext cx="6096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  <a:latin typeface="Constantia"/>
              </a:rPr>
              <a:t>Я легко «лазаю» по стенам – была бы опора. Длина моего стебля достигает 6 метров. Мои цветки – звездочки очень душистые. Я расту и в тени, и на солнце. Моё научное название – </a:t>
            </a:r>
            <a:r>
              <a:rPr lang="ru-RU" sz="2600" dirty="0" err="1">
                <a:solidFill>
                  <a:prstClr val="black"/>
                </a:solidFill>
                <a:latin typeface="Constantia"/>
              </a:rPr>
              <a:t>хойя</a:t>
            </a:r>
            <a:r>
              <a:rPr lang="ru-RU" sz="2600" dirty="0">
                <a:solidFill>
                  <a:prstClr val="black"/>
                </a:solidFill>
                <a:latin typeface="Constantia"/>
              </a:rPr>
              <a:t> мясистая.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5BE3ACA-E443-473C-8843-81823684FC3C}"/>
              </a:ext>
            </a:extLst>
          </p:cNvPr>
          <p:cNvSpPr/>
          <p:nvPr/>
        </p:nvSpPr>
        <p:spPr>
          <a:xfrm>
            <a:off x="6051726" y="4740711"/>
            <a:ext cx="6035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Хойя мясистая (восковой плющ)</a:t>
            </a:r>
          </a:p>
        </p:txBody>
      </p:sp>
    </p:spTree>
    <p:extLst>
      <p:ext uri="{BB962C8B-B14F-4D97-AF65-F5344CB8AC3E}">
        <p14:creationId xmlns:p14="http://schemas.microsoft.com/office/powerpoint/2010/main" val="2998650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28C7E86-C7F6-4385-A3F8-E6DCE8F7A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27E7B9-A40C-4C90-A058-09253E324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865" y="1116604"/>
            <a:ext cx="4700423" cy="313361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FAA4DC7-29BB-428E-BAD5-C27BC778CCD9}"/>
              </a:ext>
            </a:extLst>
          </p:cNvPr>
          <p:cNvSpPr/>
          <p:nvPr/>
        </p:nvSpPr>
        <p:spPr>
          <a:xfrm>
            <a:off x="769016" y="4658938"/>
            <a:ext cx="27376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папоротник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C0387B1-6019-4394-B382-09FD9E89595D}"/>
              </a:ext>
            </a:extLst>
          </p:cNvPr>
          <p:cNvSpPr/>
          <p:nvPr/>
        </p:nvSpPr>
        <p:spPr>
          <a:xfrm>
            <a:off x="5512644" y="1365729"/>
            <a:ext cx="6096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  <a:latin typeface="Constantia"/>
              </a:rPr>
              <a:t>Температура: Умеренная — желательны прохладные, но не холодные ночи. Лучший диапазон температур составляет 16-21 °C; Почва должна быть постоянно влажной и никогда не высыхать. Однако переувлажнение приведет к загниванию растения</a:t>
            </a:r>
          </a:p>
        </p:txBody>
      </p:sp>
    </p:spTree>
    <p:extLst>
      <p:ext uri="{BB962C8B-B14F-4D97-AF65-F5344CB8AC3E}">
        <p14:creationId xmlns:p14="http://schemas.microsoft.com/office/powerpoint/2010/main" val="2234368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0150EA-3F45-4BFF-8850-D8BC0430F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7442C2-9D90-49AC-B5A1-4F42818010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690" y="829994"/>
            <a:ext cx="4403500" cy="3659621"/>
          </a:xfrm>
          <a:prstGeom prst="rect">
            <a:avLst/>
          </a:prstGeom>
        </p:spPr>
      </p:pic>
      <p:sp>
        <p:nvSpPr>
          <p:cNvPr id="4" name="Содержимое 2">
            <a:extLst>
              <a:ext uri="{FF2B5EF4-FFF2-40B4-BE49-F238E27FC236}">
                <a16:creationId xmlns:a16="http://schemas.microsoft.com/office/drawing/2014/main" id="{685164E2-C7D3-4CA9-A0F6-952E8359377F}"/>
              </a:ext>
            </a:extLst>
          </p:cNvPr>
          <p:cNvSpPr txBox="1">
            <a:spLocks/>
          </p:cNvSpPr>
          <p:nvPr/>
        </p:nvSpPr>
        <p:spPr>
          <a:xfrm>
            <a:off x="660809" y="829994"/>
            <a:ext cx="4698981" cy="4726744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Хлорофитум </a:t>
            </a:r>
            <a:r>
              <a:rPr kumimoji="0" lang="ru-RU" sz="26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является одним из наиболее распространенных неприхотливых комнатных растений</a:t>
            </a:r>
            <a:r>
              <a:rPr kumimoji="0" lang="ru-RU" sz="2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, хотя летом требует обильного полива. Он быстро растет, а весной и летом на тонких стеблях появляются сначала мелкие белые цветы, а потом крошечные розетки листьев. Их можно отделить от растения и укоренить.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8EDD9-642B-42D3-9495-D656BA42745F}"/>
              </a:ext>
            </a:extLst>
          </p:cNvPr>
          <p:cNvSpPr txBox="1"/>
          <p:nvPr/>
        </p:nvSpPr>
        <p:spPr>
          <a:xfrm>
            <a:off x="7792609" y="4848852"/>
            <a:ext cx="28658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хлорофитум</a:t>
            </a:r>
            <a:endParaRPr 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8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A0A4A4-6B7F-42EF-B2E4-5E8B90D51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Объект 6">
            <a:extLst>
              <a:ext uri="{FF2B5EF4-FFF2-40B4-BE49-F238E27FC236}">
                <a16:creationId xmlns:a16="http://schemas.microsoft.com/office/drawing/2014/main" id="{9920B7C5-9938-45D0-B646-909D4991E0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63" y="1546540"/>
            <a:ext cx="4922538" cy="328271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9C70BE-A248-4835-9585-43D37CC4268C}"/>
              </a:ext>
            </a:extLst>
          </p:cNvPr>
          <p:cNvSpPr/>
          <p:nvPr/>
        </p:nvSpPr>
        <p:spPr>
          <a:xfrm>
            <a:off x="5611837" y="1215037"/>
            <a:ext cx="6096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600" dirty="0">
                <a:solidFill>
                  <a:prstClr val="black"/>
                </a:solidFill>
                <a:latin typeface="Constantia"/>
              </a:rPr>
              <a:t>Традесканция относится к неприхотливым комнатным растениям. Ценят ее за быстрый рост, неприхотливость и яркую зелень. Но некоторые новички в цветоводстве жалуются на то, что растение выглядит не слишком-то декоративно: ветки редкие, вытянувшиеся, с малым количеством листьев.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A26E4B-15BC-4FB0-A536-1B386963B0E1}"/>
              </a:ext>
            </a:extLst>
          </p:cNvPr>
          <p:cNvSpPr/>
          <p:nvPr/>
        </p:nvSpPr>
        <p:spPr>
          <a:xfrm>
            <a:off x="1430822" y="5621566"/>
            <a:ext cx="25644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традесканция</a:t>
            </a:r>
          </a:p>
        </p:txBody>
      </p:sp>
    </p:spTree>
    <p:extLst>
      <p:ext uri="{BB962C8B-B14F-4D97-AF65-F5344CB8AC3E}">
        <p14:creationId xmlns:p14="http://schemas.microsoft.com/office/powerpoint/2010/main" val="716001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4B606EE-2E43-4099-9839-743D5FB25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98B63F-00D9-4525-B15E-67383959B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99" y="1536895"/>
            <a:ext cx="6780628" cy="508547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F6B41E-7367-4508-8159-ABFA5131039C}"/>
              </a:ext>
            </a:extLst>
          </p:cNvPr>
          <p:cNvSpPr/>
          <p:nvPr/>
        </p:nvSpPr>
        <p:spPr>
          <a:xfrm>
            <a:off x="3437318" y="-155693"/>
            <a:ext cx="796211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 нужно ухаживать за </a:t>
            </a:r>
          </a:p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комнатными растениями?</a:t>
            </a:r>
          </a:p>
        </p:txBody>
      </p:sp>
    </p:spTree>
    <p:extLst>
      <p:ext uri="{BB962C8B-B14F-4D97-AF65-F5344CB8AC3E}">
        <p14:creationId xmlns:p14="http://schemas.microsoft.com/office/powerpoint/2010/main" val="3319541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93B0ED-8A97-485E-87F6-A47A69842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5BCDB22-BF8A-4450-B535-77B9372D879C}"/>
              </a:ext>
            </a:extLst>
          </p:cNvPr>
          <p:cNvSpPr/>
          <p:nvPr/>
        </p:nvSpPr>
        <p:spPr>
          <a:xfrm>
            <a:off x="479340" y="1462092"/>
            <a:ext cx="10980121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rgbClr val="FF0000"/>
                </a:solidFill>
              </a:rPr>
              <a:t>Подведем итоги:</a:t>
            </a:r>
          </a:p>
          <a:p>
            <a:pPr marL="742950" indent="-742950" algn="ctr">
              <a:buAutoNum type="arabicPeriod"/>
            </a:pPr>
            <a:r>
              <a: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комнатные растения вы знаете?</a:t>
            </a:r>
          </a:p>
          <a:p>
            <a:pPr marL="742950" indent="-742950" algn="ctr">
              <a:buAutoNum type="arabicPeriod"/>
            </a:pP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Назовите правила ухода за комнатными растениями.</a:t>
            </a:r>
          </a:p>
          <a:p>
            <a:pPr algn="ctr"/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Для чего человек выращивает комнатные растения?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1935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0D2794-AC77-4602-853A-352554104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DFD9BF-DD45-4DBE-8C3C-428D153AE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7CA124-02AD-43D4-B426-97494B02D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359E5F7-C407-4922-872C-B713BEBD48B4}"/>
              </a:ext>
            </a:extLst>
          </p:cNvPr>
          <p:cNvSpPr/>
          <p:nvPr/>
        </p:nvSpPr>
        <p:spPr>
          <a:xfrm>
            <a:off x="4078536" y="365125"/>
            <a:ext cx="3190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РАСТЕНИЯ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FC71DA2-13DA-4991-94FB-2B3DBC6B7D53}"/>
              </a:ext>
            </a:extLst>
          </p:cNvPr>
          <p:cNvSpPr/>
          <p:nvPr/>
        </p:nvSpPr>
        <p:spPr>
          <a:xfrm>
            <a:off x="588572" y="2348356"/>
            <a:ext cx="40935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КУЛЬТУРНЫЕ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439BF87-0C3B-4327-B26F-02377946F171}"/>
              </a:ext>
            </a:extLst>
          </p:cNvPr>
          <p:cNvSpPr/>
          <p:nvPr/>
        </p:nvSpPr>
        <p:spPr>
          <a:xfrm>
            <a:off x="6572116" y="2348356"/>
            <a:ext cx="5200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ДИКОРАСТУЩИЕ</a:t>
            </a:r>
          </a:p>
        </p:txBody>
      </p:sp>
    </p:spTree>
    <p:extLst>
      <p:ext uri="{BB962C8B-B14F-4D97-AF65-F5344CB8AC3E}">
        <p14:creationId xmlns:p14="http://schemas.microsoft.com/office/powerpoint/2010/main" val="1247417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AD088C-7250-44A3-AB6A-058BC5207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7D46D0-86E1-406E-AE70-3B8E0D1BFE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803C0CB-E98C-4A40-B86C-5D5D36C216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B2EF172D-2FAE-4FCB-A973-CF34885DB97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E7DC3E-1D83-4138-A745-53554AE0A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63340"/>
            <a:ext cx="8708425" cy="6531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94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B53C6A-E3F0-4F6E-A80F-68618BCB3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4140AE-E119-44BF-A6DA-867F7C49B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2CD83A-4032-4756-B859-A3243EA32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9B0C1D-FA40-49EF-87F1-E69221FF8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709" y="1240882"/>
            <a:ext cx="6626926" cy="49747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B9DAD3-1FB6-4DAD-82D7-6A9351DB7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2923" y="0"/>
            <a:ext cx="8486368" cy="151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422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F64F53-DCE9-481D-A36C-7E59C9DFE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F099FE-8158-4717-A54E-4F83F812D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82" y="211016"/>
            <a:ext cx="5136707" cy="384751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29394A-0068-4A0F-85A6-9A661DEFC7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379764"/>
            <a:ext cx="553640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46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7D0B061-626E-4E6A-A011-038E2740E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B3DD931-4139-4B98-8186-F0AD19FB066E}"/>
              </a:ext>
            </a:extLst>
          </p:cNvPr>
          <p:cNvSpPr/>
          <p:nvPr/>
        </p:nvSpPr>
        <p:spPr>
          <a:xfrm>
            <a:off x="1123292" y="139729"/>
            <a:ext cx="8482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ЭТО КОМНАТНЫЕ РАСТЕНИЯ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538E0C-61AC-484F-A22D-E1598BC01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62" y="1904999"/>
            <a:ext cx="5290993" cy="35795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0ADCD6-02CF-462F-AE82-E72709BE6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391" y="1904999"/>
            <a:ext cx="5368247" cy="357953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605315B-D675-40A6-8128-772D4E200748}"/>
              </a:ext>
            </a:extLst>
          </p:cNvPr>
          <p:cNvSpPr/>
          <p:nvPr/>
        </p:nvSpPr>
        <p:spPr>
          <a:xfrm>
            <a:off x="1123292" y="5484529"/>
            <a:ext cx="90794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Почему они так называются?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5314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234140-E0CE-47A1-A4CD-E9C3EAF271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0F3F28-9E2E-49A7-8EDA-9C4F70C0EF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D1DF7C-CBFC-42A2-9FCA-891293150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BA8475-16F3-4A8D-92F0-7D7D51FB0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467041"/>
            <a:ext cx="7957625" cy="596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810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DC65C10-0E53-4894-B4CC-3DA5325D9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8CAE00-8EE3-4910-94EB-C8EA756FA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458" y="130126"/>
            <a:ext cx="8970499" cy="672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037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95E83A-2D2D-497C-A2E7-E3D319FF4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7D2603-48DB-4308-9725-FC01D86E0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736" y="1324610"/>
            <a:ext cx="4035902" cy="403590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422C9D-3827-4EBB-9866-4ADB67080E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8248" y="1324610"/>
            <a:ext cx="4291956" cy="452362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B6F7658-27E1-4F21-92A1-9760D3D0EA85}"/>
              </a:ext>
            </a:extLst>
          </p:cNvPr>
          <p:cNvSpPr/>
          <p:nvPr/>
        </p:nvSpPr>
        <p:spPr>
          <a:xfrm>
            <a:off x="517951" y="5513596"/>
            <a:ext cx="52398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Пеларгония (герань).</a:t>
            </a:r>
          </a:p>
        </p:txBody>
      </p:sp>
    </p:spTree>
    <p:extLst>
      <p:ext uri="{BB962C8B-B14F-4D97-AF65-F5344CB8AC3E}">
        <p14:creationId xmlns:p14="http://schemas.microsoft.com/office/powerpoint/2010/main" val="7507885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204</Words>
  <Application>Microsoft Office PowerPoint</Application>
  <PresentationFormat>Широкоэкранный</PresentationFormat>
  <Paragraphs>28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Constantia</vt:lpstr>
      <vt:lpstr>Times New Roman</vt:lpstr>
      <vt:lpstr>Wingdings 2</vt:lpstr>
      <vt:lpstr>Тема Office</vt:lpstr>
      <vt:lpstr>         Комнатные растения. Растения в твоем доме: краткое описание.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Комнатные растения. Растения в твоем доме: краткое описание. </dc:title>
  <dc:creator>Пользователь</dc:creator>
  <cp:lastModifiedBy>Пользователь</cp:lastModifiedBy>
  <cp:revision>5</cp:revision>
  <dcterms:created xsi:type="dcterms:W3CDTF">2024-01-29T14:23:59Z</dcterms:created>
  <dcterms:modified xsi:type="dcterms:W3CDTF">2024-01-29T15:01:39Z</dcterms:modified>
</cp:coreProperties>
</file>