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99" autoAdjust="0"/>
    <p:restoredTop sz="94660"/>
  </p:normalViewPr>
  <p:slideViewPr>
    <p:cSldViewPr>
      <p:cViewPr varScale="1">
        <p:scale>
          <a:sx n="110" d="100"/>
          <a:sy n="110" d="100"/>
        </p:scale>
        <p:origin x="-1086" y="-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15.03.2017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15.03.2017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15.03.2017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15.03.2017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15.03.2017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15.03.2017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Watermelon-Foods-Ppt-background-for-Powerpoint-Templat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23528" y="1916832"/>
            <a:ext cx="8208912" cy="1323439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  <a:outerShdw blurRad="50800" dist="25000" dir="5400000" rotWithShape="0">
              <a:srgbClr val="000000">
                <a:alpha val="40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ВИКТОРИНА</a:t>
            </a:r>
          </a:p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«КУЛИНАРНЫЙ ПОЕДИНОК»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87624" y="3861048"/>
            <a:ext cx="6624736" cy="1015663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ВИКТОРИНА ДЛЯ УЧЕНИКОВ 8-11 КЛАССОВ</a:t>
            </a:r>
          </a:p>
          <a:p>
            <a:pPr algn="ctr"/>
            <a:endParaRPr lang="ru-RU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Тема: «Национальные блюда народов РФ» 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" name="Рисунок 4" descr="картинка для кулинарии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504" y="116632"/>
            <a:ext cx="1268760" cy="12687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orange-templat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66" y="0"/>
            <a:ext cx="9137668" cy="6858000"/>
          </a:xfrm>
          <a:prstGeom prst="rect">
            <a:avLst/>
          </a:prstGeom>
        </p:spPr>
      </p:pic>
      <p:pic>
        <p:nvPicPr>
          <p:cNvPr id="3" name="Рисунок 2" descr="картинка для кулинарии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504" y="116632"/>
            <a:ext cx="1268760" cy="12687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467544" y="1916832"/>
            <a:ext cx="8208912" cy="3170099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  <a:outerShdw blurRad="50800" dist="25000" dir="5400000" rotWithShape="0">
              <a:srgbClr val="000000">
                <a:alpha val="40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ВАРИАНТЫ ОТВЕТОВ</a:t>
            </a:r>
          </a:p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 </a:t>
            </a:r>
            <a:r>
              <a:rPr lang="ru-RU" sz="4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Беш-бармак</a:t>
            </a:r>
            <a:endParaRPr lang="ru-RU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 </a:t>
            </a:r>
            <a:r>
              <a:rPr lang="ru-RU" sz="4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Пельнянь</a:t>
            </a:r>
            <a:endParaRPr lang="ru-RU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 Кош теле</a:t>
            </a:r>
          </a:p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 </a:t>
            </a:r>
            <a:r>
              <a:rPr lang="ru-RU" sz="4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Цемант</a:t>
            </a:r>
            <a:endParaRPr lang="ru-RU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atermelon-Foods-Ppt-background-for-Powerpoint-Templat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картинка для кулинарии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504" y="116632"/>
            <a:ext cx="1268760" cy="12687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арям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339752" y="260649"/>
            <a:ext cx="4198373" cy="56629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orange-templat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66" y="0"/>
            <a:ext cx="9137668" cy="6858000"/>
          </a:xfrm>
          <a:prstGeom prst="rect">
            <a:avLst/>
          </a:prstGeom>
        </p:spPr>
      </p:pic>
      <p:pic>
        <p:nvPicPr>
          <p:cNvPr id="3" name="Рисунок 2" descr="картинка для кулинарии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504" y="116632"/>
            <a:ext cx="1268760" cy="12687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467544" y="1916832"/>
            <a:ext cx="8208912" cy="3170099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  <a:outerShdw blurRad="50800" dist="25000" dir="5400000" rotWithShape="0">
              <a:srgbClr val="000000">
                <a:alpha val="40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ВАРИАНТЫ ОТВЕТОВ</a:t>
            </a:r>
          </a:p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 Катык </a:t>
            </a:r>
          </a:p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 Кумыс</a:t>
            </a:r>
          </a:p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 </a:t>
            </a:r>
            <a:r>
              <a:rPr lang="ru-RU" sz="4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Квас</a:t>
            </a:r>
          </a:p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 </a:t>
            </a:r>
            <a:r>
              <a:rPr lang="ru-RU" sz="4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Арям</a:t>
            </a:r>
            <a:endParaRPr lang="ru-RU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atermelon-Foods-Ppt-background-for-Powerpoint-Templat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нугыли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1600" y="980728"/>
            <a:ext cx="7200800" cy="4908300"/>
          </a:xfrm>
          <a:prstGeom prst="rect">
            <a:avLst/>
          </a:prstGeom>
        </p:spPr>
      </p:pic>
      <p:pic>
        <p:nvPicPr>
          <p:cNvPr id="3" name="Рисунок 2" descr="картинка для кулинарии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7504" y="116632"/>
            <a:ext cx="1268760" cy="12687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orange-templat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66" y="0"/>
            <a:ext cx="9137668" cy="6858000"/>
          </a:xfrm>
          <a:prstGeom prst="rect">
            <a:avLst/>
          </a:prstGeom>
        </p:spPr>
      </p:pic>
      <p:pic>
        <p:nvPicPr>
          <p:cNvPr id="3" name="Рисунок 2" descr="картинка для кулинарии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504" y="116632"/>
            <a:ext cx="1268760" cy="12687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0" y="90100"/>
            <a:ext cx="23596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 rot="846427">
            <a:off x="0" y="90100"/>
            <a:ext cx="23596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1916832"/>
            <a:ext cx="8208912" cy="3170099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  <a:outerShdw blurRad="50800" dist="25000" dir="5400000" rotWithShape="0">
              <a:srgbClr val="000000">
                <a:alpha val="40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ВАРИАНТЫ ОТВЕТОВ</a:t>
            </a:r>
          </a:p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 </a:t>
            </a:r>
            <a:r>
              <a:rPr lang="ru-RU" sz="4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Зур</a:t>
            </a:r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4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балиш</a:t>
            </a:r>
            <a:endParaRPr lang="ru-RU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 </a:t>
            </a:r>
            <a:r>
              <a:rPr lang="ru-RU" sz="4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Нугыли</a:t>
            </a:r>
            <a:endParaRPr lang="ru-RU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 </a:t>
            </a:r>
            <a:r>
              <a:rPr lang="ru-RU" sz="4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Шонгорям</a:t>
            </a:r>
            <a:endParaRPr lang="ru-RU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 </a:t>
            </a:r>
            <a:r>
              <a:rPr lang="ru-RU" sz="4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Цемант</a:t>
            </a:r>
            <a:endParaRPr lang="ru-RU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atermelon-Foods-Ppt-background-for-Powerpoint-Templat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баурсак ромб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15616" y="764704"/>
            <a:ext cx="6840760" cy="5124236"/>
          </a:xfrm>
          <a:prstGeom prst="rect">
            <a:avLst/>
          </a:prstGeom>
        </p:spPr>
      </p:pic>
      <p:pic>
        <p:nvPicPr>
          <p:cNvPr id="3" name="Рисунок 2" descr="картинка для кулинарии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7504" y="116632"/>
            <a:ext cx="1268760" cy="12687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orange-templat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66" y="0"/>
            <a:ext cx="9137668" cy="6858000"/>
          </a:xfrm>
          <a:prstGeom prst="rect">
            <a:avLst/>
          </a:prstGeom>
        </p:spPr>
      </p:pic>
      <p:pic>
        <p:nvPicPr>
          <p:cNvPr id="3" name="Рисунок 2" descr="картинка для кулинарии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504" y="116632"/>
            <a:ext cx="1268760" cy="12687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467544" y="1916832"/>
            <a:ext cx="8208912" cy="3170099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  <a:outerShdw blurRad="50800" dist="25000" dir="5400000" rotWithShape="0">
              <a:srgbClr val="000000">
                <a:alpha val="40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ВАРИАНТЫ ОТВЕТОВ</a:t>
            </a:r>
          </a:p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 </a:t>
            </a:r>
            <a:r>
              <a:rPr lang="ru-RU" sz="4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Подкогыльо</a:t>
            </a:r>
            <a:endParaRPr lang="ru-RU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 </a:t>
            </a:r>
            <a:r>
              <a:rPr lang="ru-RU" sz="4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Баурсак</a:t>
            </a:r>
            <a:endParaRPr lang="ru-RU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 </a:t>
            </a:r>
            <a:r>
              <a:rPr lang="ru-RU" sz="4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Уяча</a:t>
            </a:r>
            <a:endParaRPr lang="ru-RU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 </a:t>
            </a:r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Шурпе</a:t>
            </a:r>
            <a:endParaRPr lang="ru-RU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atermelon-Foods-Ppt-background-for-Powerpoint-Templat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сокта (колбаса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99592" y="908720"/>
            <a:ext cx="7385436" cy="4680520"/>
          </a:xfrm>
          <a:prstGeom prst="rect">
            <a:avLst/>
          </a:prstGeom>
        </p:spPr>
      </p:pic>
      <p:pic>
        <p:nvPicPr>
          <p:cNvPr id="3" name="Рисунок 2" descr="картинка для кулинарии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7504" y="116632"/>
            <a:ext cx="1268760" cy="12687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orange-templat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66" y="0"/>
            <a:ext cx="9137668" cy="6858000"/>
          </a:xfrm>
          <a:prstGeom prst="rect">
            <a:avLst/>
          </a:prstGeom>
        </p:spPr>
      </p:pic>
      <p:pic>
        <p:nvPicPr>
          <p:cNvPr id="3" name="Рисунок 2" descr="картинка для кулинарии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504" y="116632"/>
            <a:ext cx="1268760" cy="12687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467544" y="1916832"/>
            <a:ext cx="8208912" cy="3170099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  <a:outerShdw blurRad="50800" dist="25000" dir="5400000" rotWithShape="0">
              <a:srgbClr val="000000">
                <a:alpha val="40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ВАРИАНТЫ ОТВЕТОВ</a:t>
            </a:r>
          </a:p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 </a:t>
            </a:r>
            <a:r>
              <a:rPr lang="ru-RU" sz="4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Казылык</a:t>
            </a:r>
            <a:endParaRPr lang="ru-RU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 </a:t>
            </a:r>
            <a:r>
              <a:rPr lang="ru-RU" sz="4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Виртырем</a:t>
            </a:r>
            <a:endParaRPr lang="ru-RU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 </a:t>
            </a:r>
            <a:r>
              <a:rPr lang="ru-RU" sz="4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Сокта</a:t>
            </a:r>
            <a:endParaRPr lang="ru-RU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 </a:t>
            </a:r>
            <a:r>
              <a:rPr lang="ru-RU" sz="4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Корот</a:t>
            </a:r>
            <a:endParaRPr lang="ru-RU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atermelon-Foods-Ppt-background-for-Powerpoint-Templat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губадия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1052736"/>
            <a:ext cx="7762764" cy="4608512"/>
          </a:xfrm>
          <a:prstGeom prst="rect">
            <a:avLst/>
          </a:prstGeom>
        </p:spPr>
      </p:pic>
      <p:pic>
        <p:nvPicPr>
          <p:cNvPr id="3" name="Рисунок 2" descr="картинка для кулинарии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7504" y="116632"/>
            <a:ext cx="1268760" cy="12687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orange-templat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66" y="0"/>
            <a:ext cx="9137668" cy="6858000"/>
          </a:xfrm>
          <a:prstGeom prst="rect">
            <a:avLst/>
          </a:prstGeom>
        </p:spPr>
      </p:pic>
      <p:pic>
        <p:nvPicPr>
          <p:cNvPr id="3" name="Рисунок 2" descr="картинка для кулинарии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504" y="116632"/>
            <a:ext cx="1268760" cy="12687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467544" y="2492896"/>
            <a:ext cx="8208912" cy="1323439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  <a:outerShdw blurRad="50800" dist="25000" dir="5400000" rotWithShape="0">
              <a:srgbClr val="000000">
                <a:alpha val="40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ОТВЕТЫ</a:t>
            </a:r>
          </a:p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 1 ЧАСТЬ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orange-templat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66" y="0"/>
            <a:ext cx="9137668" cy="6858000"/>
          </a:xfrm>
          <a:prstGeom prst="rect">
            <a:avLst/>
          </a:prstGeom>
        </p:spPr>
      </p:pic>
      <p:pic>
        <p:nvPicPr>
          <p:cNvPr id="3" name="Рисунок 2" descr="картинка для кулинарии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504" y="116632"/>
            <a:ext cx="1268760" cy="12687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467544" y="1916832"/>
            <a:ext cx="8208912" cy="3170099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  <a:outerShdw blurRad="50800" dist="25000" dir="5400000" rotWithShape="0">
              <a:srgbClr val="000000">
                <a:alpha val="40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ВАРИАНТЫ ОТВЕТОВ</a:t>
            </a:r>
          </a:p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 </a:t>
            </a:r>
            <a:r>
              <a:rPr lang="ru-RU" sz="4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Губадия</a:t>
            </a:r>
            <a:endParaRPr lang="ru-RU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 </a:t>
            </a:r>
            <a:r>
              <a:rPr lang="ru-RU" sz="4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Подкогыльо</a:t>
            </a:r>
            <a:endParaRPr lang="ru-RU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 </a:t>
            </a:r>
            <a:r>
              <a:rPr lang="ru-RU" sz="4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Серетан</a:t>
            </a:r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4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шур</a:t>
            </a:r>
            <a:endParaRPr lang="ru-RU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 </a:t>
            </a:r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Табань</a:t>
            </a:r>
            <a:endParaRPr lang="ru-RU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atermelon-Foods-Ppt-background-for-Powerpoint-Templat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препечи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1600" y="764704"/>
            <a:ext cx="7272808" cy="5348389"/>
          </a:xfrm>
          <a:prstGeom prst="rect">
            <a:avLst/>
          </a:prstGeom>
        </p:spPr>
      </p:pic>
      <p:pic>
        <p:nvPicPr>
          <p:cNvPr id="3" name="Рисунок 2" descr="картинка для кулинарии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7504" y="116632"/>
            <a:ext cx="1268760" cy="12687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orange-templat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66" y="0"/>
            <a:ext cx="9137668" cy="6858000"/>
          </a:xfrm>
          <a:prstGeom prst="rect">
            <a:avLst/>
          </a:prstGeom>
        </p:spPr>
      </p:pic>
      <p:pic>
        <p:nvPicPr>
          <p:cNvPr id="3" name="Рисунок 2" descr="картинка для кулинарии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504" y="116632"/>
            <a:ext cx="1268760" cy="12687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467544" y="1916832"/>
            <a:ext cx="8208912" cy="3170099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  <a:outerShdw blurRad="50800" dist="25000" dir="5400000" rotWithShape="0">
              <a:srgbClr val="000000">
                <a:alpha val="40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ВАРИАНТЫ ОТВЕТОВ</a:t>
            </a:r>
          </a:p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 </a:t>
            </a:r>
            <a:r>
              <a:rPr lang="ru-RU" sz="4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Пельнянь</a:t>
            </a:r>
            <a:endParaRPr lang="ru-RU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 </a:t>
            </a:r>
            <a:r>
              <a:rPr lang="ru-RU" sz="4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Перепечи</a:t>
            </a:r>
            <a:endParaRPr lang="ru-RU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 Толокно</a:t>
            </a:r>
          </a:p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 </a:t>
            </a:r>
            <a:r>
              <a:rPr lang="ru-RU" sz="4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Уяча</a:t>
            </a:r>
            <a:endParaRPr lang="ru-RU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atermelon-Foods-Ppt-background-for-Powerpoint-Templat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Тобани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99592" y="548680"/>
            <a:ext cx="7670800" cy="5753100"/>
          </a:xfrm>
          <a:prstGeom prst="rect">
            <a:avLst/>
          </a:prstGeom>
        </p:spPr>
      </p:pic>
      <p:pic>
        <p:nvPicPr>
          <p:cNvPr id="3" name="Рисунок 2" descr="картинка для кулинарии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7504" y="116632"/>
            <a:ext cx="1268760" cy="12687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orange-templat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66" y="0"/>
            <a:ext cx="9137668" cy="6858000"/>
          </a:xfrm>
          <a:prstGeom prst="rect">
            <a:avLst/>
          </a:prstGeom>
        </p:spPr>
      </p:pic>
      <p:pic>
        <p:nvPicPr>
          <p:cNvPr id="3" name="Рисунок 2" descr="картинка для кулинарии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504" y="116632"/>
            <a:ext cx="1268760" cy="12687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467544" y="1916832"/>
            <a:ext cx="8208912" cy="3170099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  <a:outerShdw blurRad="50800" dist="25000" dir="5400000" rotWithShape="0">
              <a:srgbClr val="000000">
                <a:alpha val="40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ВАРИАНТЫ ОТВЕТОВ</a:t>
            </a:r>
          </a:p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 </a:t>
            </a:r>
            <a:r>
              <a:rPr lang="ru-RU" sz="4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Хуплу</a:t>
            </a:r>
            <a:endParaRPr lang="ru-RU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 </a:t>
            </a:r>
            <a:r>
              <a:rPr lang="ru-RU" sz="4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Цемант</a:t>
            </a:r>
            <a:endParaRPr lang="ru-RU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 Катык</a:t>
            </a:r>
          </a:p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 </a:t>
            </a:r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Табань</a:t>
            </a:r>
            <a:endParaRPr lang="ru-RU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atermelon-Foods-Ppt-background-for-Powerpoint-Templat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поза напиток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692696"/>
            <a:ext cx="7560840" cy="5670630"/>
          </a:xfrm>
          <a:prstGeom prst="rect">
            <a:avLst/>
          </a:prstGeom>
        </p:spPr>
      </p:pic>
      <p:pic>
        <p:nvPicPr>
          <p:cNvPr id="3" name="Рисунок 2" descr="картинка для кулинарии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7504" y="116632"/>
            <a:ext cx="1268760" cy="12687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orange-templat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66" y="0"/>
            <a:ext cx="9137668" cy="6858000"/>
          </a:xfrm>
          <a:prstGeom prst="rect">
            <a:avLst/>
          </a:prstGeom>
        </p:spPr>
      </p:pic>
      <p:pic>
        <p:nvPicPr>
          <p:cNvPr id="3" name="Рисунок 2" descr="картинка для кулинарии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504" y="116632"/>
            <a:ext cx="1268760" cy="12687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467544" y="1916832"/>
            <a:ext cx="8208912" cy="3170099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  <a:outerShdw blurRad="50800" dist="25000" dir="5400000" rotWithShape="0">
              <a:srgbClr val="000000">
                <a:alpha val="40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ВАРИАНТЫ ОТВЕТОВ</a:t>
            </a:r>
          </a:p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 Тан</a:t>
            </a:r>
          </a:p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 Медовуха</a:t>
            </a:r>
          </a:p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 Катык</a:t>
            </a:r>
          </a:p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 Поза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atermelon-Foods-Ppt-background-for-Powerpoint-Templat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хуплу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584" y="620688"/>
            <a:ext cx="7548331" cy="5661248"/>
          </a:xfrm>
          <a:prstGeom prst="rect">
            <a:avLst/>
          </a:prstGeom>
        </p:spPr>
      </p:pic>
      <p:pic>
        <p:nvPicPr>
          <p:cNvPr id="3" name="Рисунок 2" descr="картинка для кулинарии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7504" y="116632"/>
            <a:ext cx="1268760" cy="12687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orange-templat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66" y="0"/>
            <a:ext cx="9137668" cy="6858000"/>
          </a:xfrm>
          <a:prstGeom prst="rect">
            <a:avLst/>
          </a:prstGeom>
        </p:spPr>
      </p:pic>
      <p:pic>
        <p:nvPicPr>
          <p:cNvPr id="3" name="Рисунок 2" descr="картинка для кулинарии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504" y="116632"/>
            <a:ext cx="1268760" cy="12687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467544" y="1916832"/>
            <a:ext cx="8208912" cy="3170099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  <a:outerShdw blurRad="50800" dist="25000" dir="5400000" rotWithShape="0">
              <a:srgbClr val="000000">
                <a:alpha val="40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ВАРИАНТЫ ОТВЕТОВ</a:t>
            </a:r>
          </a:p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 </a:t>
            </a:r>
            <a:r>
              <a:rPr lang="ru-RU" sz="4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Шерпет</a:t>
            </a:r>
            <a:endParaRPr lang="ru-RU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 </a:t>
            </a:r>
            <a:r>
              <a:rPr lang="ru-RU" sz="4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Хуплу</a:t>
            </a:r>
            <a:endParaRPr lang="ru-RU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 </a:t>
            </a:r>
            <a:r>
              <a:rPr lang="ru-RU" sz="4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Кашник</a:t>
            </a:r>
            <a:endParaRPr lang="ru-RU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 </a:t>
            </a:r>
            <a:r>
              <a:rPr lang="ru-RU" sz="4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Зур</a:t>
            </a:r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4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балиш</a:t>
            </a:r>
            <a:endParaRPr lang="ru-RU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atermelon-Foods-Ppt-background-for-Powerpoint-Templat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шонгорям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836712"/>
            <a:ext cx="7632848" cy="5080612"/>
          </a:xfrm>
          <a:prstGeom prst="rect">
            <a:avLst/>
          </a:prstGeom>
        </p:spPr>
      </p:pic>
      <p:pic>
        <p:nvPicPr>
          <p:cNvPr id="3" name="Рисунок 2" descr="картинка для кулинарии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7504" y="116632"/>
            <a:ext cx="1268760" cy="12687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atermelon-Foods-Ppt-background-for-Powerpoint-Templat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щи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15616" y="260648"/>
            <a:ext cx="6839597" cy="4561048"/>
          </a:xfrm>
          <a:prstGeom prst="rect">
            <a:avLst/>
          </a:prstGeom>
        </p:spPr>
      </p:pic>
      <p:pic>
        <p:nvPicPr>
          <p:cNvPr id="3" name="Рисунок 2" descr="картинка для кулинарии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7504" y="116632"/>
            <a:ext cx="1268760" cy="12687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835696" y="4941168"/>
            <a:ext cx="5184576" cy="707886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  <a:outerShdw blurRad="50800" dist="25000" dir="5400000" rotWithShape="0">
              <a:srgbClr val="000000">
                <a:alpha val="40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ЩИ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orange-templat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66" y="0"/>
            <a:ext cx="9137668" cy="6858000"/>
          </a:xfrm>
          <a:prstGeom prst="rect">
            <a:avLst/>
          </a:prstGeom>
        </p:spPr>
      </p:pic>
      <p:pic>
        <p:nvPicPr>
          <p:cNvPr id="3" name="Рисунок 2" descr="картинка для кулинарии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504" y="116632"/>
            <a:ext cx="1268760" cy="12687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467544" y="1916832"/>
            <a:ext cx="8208912" cy="3170099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  <a:outerShdw blurRad="50800" dist="25000" dir="5400000" rotWithShape="0">
              <a:srgbClr val="000000">
                <a:alpha val="40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ВАРИАНТЫ ОТВЕТОВ</a:t>
            </a:r>
          </a:p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 </a:t>
            </a:r>
            <a:r>
              <a:rPr lang="ru-RU" sz="4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Уяча</a:t>
            </a:r>
            <a:endParaRPr lang="ru-RU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 </a:t>
            </a:r>
            <a:r>
              <a:rPr lang="ru-RU" sz="4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Цемант</a:t>
            </a:r>
            <a:endParaRPr lang="ru-RU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 </a:t>
            </a:r>
            <a:r>
              <a:rPr lang="ru-RU" sz="4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Шонгорям</a:t>
            </a:r>
            <a:endParaRPr lang="ru-RU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 </a:t>
            </a:r>
            <a:r>
              <a:rPr lang="ru-RU" sz="4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Корот</a:t>
            </a:r>
            <a:endParaRPr lang="ru-RU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atermelon-Foods-Ppt-background-for-Powerpoint-Templat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картинка для кулинарии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504" y="116632"/>
            <a:ext cx="1268760" cy="12687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467544" y="2204864"/>
            <a:ext cx="8208912" cy="1938992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  <a:outerShdw blurRad="50800" dist="25000" dir="5400000" rotWithShape="0">
              <a:srgbClr val="000000">
                <a:alpha val="40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ПРИЯТНОГО АППЕТИТА</a:t>
            </a:r>
          </a:p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</a:t>
            </a:r>
          </a:p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СПАСИБО ЗА УЧАСТИЕ!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orange-templat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66" y="0"/>
            <a:ext cx="9137668" cy="6858000"/>
          </a:xfrm>
          <a:prstGeom prst="rect">
            <a:avLst/>
          </a:prstGeom>
        </p:spPr>
      </p:pic>
      <p:pic>
        <p:nvPicPr>
          <p:cNvPr id="4" name="Рисунок 3" descr="пельмени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59632" y="260648"/>
            <a:ext cx="6797555" cy="4248472"/>
          </a:xfrm>
          <a:prstGeom prst="rect">
            <a:avLst/>
          </a:prstGeom>
        </p:spPr>
      </p:pic>
      <p:pic>
        <p:nvPicPr>
          <p:cNvPr id="3" name="Рисунок 2" descr="картинка для кулинарии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7504" y="116632"/>
            <a:ext cx="1268760" cy="12687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763688" y="4869160"/>
            <a:ext cx="5616624" cy="707886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  <a:outerShdw blurRad="50800" dist="25000" dir="5400000" rotWithShape="0">
              <a:srgbClr val="000000">
                <a:alpha val="40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ПЕЛЬМЕНИ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atermelon-Foods-Ppt-background-for-Powerpoint-Templat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блины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59632" y="332657"/>
            <a:ext cx="6797555" cy="4248472"/>
          </a:xfrm>
          <a:prstGeom prst="rect">
            <a:avLst/>
          </a:prstGeom>
        </p:spPr>
      </p:pic>
      <p:pic>
        <p:nvPicPr>
          <p:cNvPr id="3" name="Рисунок 2" descr="картинка для кулинарии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7504" y="116632"/>
            <a:ext cx="1268760" cy="12687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691680" y="4869160"/>
            <a:ext cx="5760640" cy="707886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  <a:outerShdw blurRad="50800" dist="25000" dir="5400000" rotWithShape="0">
              <a:srgbClr val="000000">
                <a:alpha val="40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БЛИНЫ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orange-templat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66" y="0"/>
            <a:ext cx="9137668" cy="6858000"/>
          </a:xfrm>
          <a:prstGeom prst="rect">
            <a:avLst/>
          </a:prstGeom>
        </p:spPr>
      </p:pic>
      <p:pic>
        <p:nvPicPr>
          <p:cNvPr id="3" name="Рисунок 2" descr="картинка для кулинарии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504" y="116632"/>
            <a:ext cx="1268760" cy="12687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люсьен оливье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11760" y="260648"/>
            <a:ext cx="4032448" cy="515703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59632" y="5517232"/>
            <a:ext cx="6192688" cy="707886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  <a:outerShdw blurRad="50800" dist="25000" dir="5400000" rotWithShape="0">
              <a:srgbClr val="000000">
                <a:alpha val="40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ЛЮСЬЕН ОЛИВЬЕ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atermelon-Foods-Ppt-background-for-Powerpoint-Templat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квас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59632" y="404664"/>
            <a:ext cx="6840760" cy="4558434"/>
          </a:xfrm>
          <a:prstGeom prst="rect">
            <a:avLst/>
          </a:prstGeom>
        </p:spPr>
      </p:pic>
      <p:pic>
        <p:nvPicPr>
          <p:cNvPr id="3" name="Рисунок 2" descr="картинка для кулинарии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7504" y="116632"/>
            <a:ext cx="1268760" cy="12687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835696" y="5085184"/>
            <a:ext cx="5400600" cy="707886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  <a:outerShdw blurRad="50800" dist="25000" dir="5400000" rotWithShape="0">
              <a:srgbClr val="000000">
                <a:alpha val="40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КВАС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orange-templat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66" y="0"/>
            <a:ext cx="9137668" cy="6858000"/>
          </a:xfrm>
          <a:prstGeom prst="rect">
            <a:avLst/>
          </a:prstGeom>
        </p:spPr>
      </p:pic>
      <p:pic>
        <p:nvPicPr>
          <p:cNvPr id="3" name="Рисунок 2" descr="картинка для кулинарии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504" y="116632"/>
            <a:ext cx="1268760" cy="12687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1115616" y="2708920"/>
            <a:ext cx="6984776" cy="707886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  <a:outerShdw blurRad="50800" dist="25000" dir="5400000" rotWithShape="0">
              <a:srgbClr val="000000">
                <a:alpha val="40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ЧАСТЬ 2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atermelon-Foods-Ppt-background-for-Powerpoint-Templat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беш-бармак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1600" y="908720"/>
            <a:ext cx="7273354" cy="4847009"/>
          </a:xfrm>
          <a:prstGeom prst="rect">
            <a:avLst/>
          </a:prstGeom>
        </p:spPr>
      </p:pic>
      <p:pic>
        <p:nvPicPr>
          <p:cNvPr id="3" name="Рисунок 2" descr="картинка для кулинарии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7504" y="116632"/>
            <a:ext cx="1268760" cy="12687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96</TotalTime>
  <Words>153</Words>
  <Application>Microsoft Office PowerPoint</Application>
  <PresentationFormat>Экран (4:3)</PresentationFormat>
  <Paragraphs>73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Эркер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ARTEM</dc:creator>
  <cp:lastModifiedBy>ARTEM</cp:lastModifiedBy>
  <cp:revision>12</cp:revision>
  <dcterms:created xsi:type="dcterms:W3CDTF">2017-03-15T19:35:02Z</dcterms:created>
  <dcterms:modified xsi:type="dcterms:W3CDTF">2017-03-15T21:21:54Z</dcterms:modified>
</cp:coreProperties>
</file>