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3" r:id="rId5"/>
    <p:sldId id="262" r:id="rId6"/>
    <p:sldId id="264" r:id="rId7"/>
    <p:sldId id="267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8D26B-B7A5-4F25-B719-0345DBF3746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DCFFF-8625-4231-BD26-6366C1319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809151/7404c771-5f7f-40f5-a802-9acb9641466a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529950" cy="2786082"/>
          </a:xfrm>
          <a:prstGeom prst="rect">
            <a:avLst/>
          </a:prstGeom>
          <a:noFill/>
        </p:spPr>
      </p:pic>
      <p:pic>
        <p:nvPicPr>
          <p:cNvPr id="7172" name="Picture 4" descr="https://sdiskontom.ru/upload/iblock/cc7/3vcx61u55a6whwln2yqjrowa5p9bstlh.jpg"/>
          <p:cNvPicPr>
            <a:picLocks noChangeAspect="1" noChangeArrowheads="1"/>
          </p:cNvPicPr>
          <p:nvPr/>
        </p:nvPicPr>
        <p:blipFill>
          <a:blip r:embed="rId3"/>
          <a:srcRect t="16617" b="18428"/>
          <a:stretch>
            <a:fillRect/>
          </a:stretch>
        </p:blipFill>
        <p:spPr bwMode="auto">
          <a:xfrm>
            <a:off x="2000232" y="3214686"/>
            <a:ext cx="5143536" cy="3341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ПЛАСТИЛИНОГРАФИЯ</a:t>
            </a:r>
            <a:endParaRPr lang="ru-RU" sz="6600" b="1" cap="all" dirty="0">
              <a:ln w="0"/>
              <a:solidFill>
                <a:srgbClr val="00206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410" name="Picture 2" descr="https://arhlib.ru/wp-content/uploads/2019/01/Nabor-dlya-risovaniya-plastilinom-Art.-Pk-016-Belye-lebedi-LORI-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876"/>
            <a:ext cx="3138317" cy="2714644"/>
          </a:xfrm>
          <a:prstGeom prst="rect">
            <a:avLst/>
          </a:prstGeom>
          <a:noFill/>
        </p:spPr>
      </p:pic>
      <p:pic>
        <p:nvPicPr>
          <p:cNvPr id="17412" name="Picture 4" descr="https://paper-land.ru/wp-content/uploads/4/d/f/4df2047caedb8fe13a520d11977d40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643446"/>
            <a:ext cx="2881001" cy="2071702"/>
          </a:xfrm>
          <a:prstGeom prst="rect">
            <a:avLst/>
          </a:prstGeom>
          <a:noFill/>
        </p:spPr>
      </p:pic>
      <p:pic>
        <p:nvPicPr>
          <p:cNvPr id="17414" name="Picture 6" descr="https://i.siteapi.org/1Dp9dizxStgzW2njBXTqlfuL2aI=/0x0:900x759/s2.siteapi.org/d111103221b8417/img/7izsfxu5uoowcg4wc8ogg88os0gcs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429000"/>
            <a:ext cx="3134237" cy="264320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10001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Тема:</a:t>
            </a:r>
            <a:b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ПЛАСТИЛИНОГРАФИЯ, </a:t>
            </a:r>
            <a:b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открытка ко дню пожилого человека</a:t>
            </a:r>
            <a:endParaRPr kumimoji="0" lang="ru-RU" sz="5400" b="1" i="0" u="none" strike="noStrike" kern="1200" cap="all" spc="0" normalizeH="0" baseline="0" noProof="0" dirty="0" smtClean="0">
              <a:ln w="0"/>
              <a:solidFill>
                <a:srgbClr val="FF000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3757610" cy="129697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Узнаем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3000372"/>
            <a:ext cx="3757610" cy="12969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Выполним</a:t>
            </a:r>
            <a:endParaRPr kumimoji="0" lang="ru-RU" sz="6000" b="1" i="0" u="none" strike="noStrike" kern="1200" cap="none" spc="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5286388"/>
            <a:ext cx="3757610" cy="12969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Оценим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71546"/>
            <a:ext cx="428628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Что </a:t>
            </a:r>
            <a:r>
              <a:rPr lang="ru-RU" sz="3600" dirty="0"/>
              <a:t>такое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пластилинография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500306"/>
            <a:ext cx="4286280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Практическую </a:t>
            </a:r>
            <a:r>
              <a:rPr lang="ru-RU" sz="3600" dirty="0"/>
              <a:t>работу по изготовлению открытки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103674"/>
            <a:ext cx="4286280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Работу</a:t>
            </a:r>
            <a:r>
              <a:rPr lang="ru-RU" sz="3600" dirty="0"/>
              <a:t>, проделанную на уроке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3240" y="142852"/>
            <a:ext cx="2786082" cy="7078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ПЛАН:</a:t>
            </a:r>
            <a:endParaRPr lang="ru-RU" sz="40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ПЛАСТИЛИНОГРАФИЯ</a:t>
            </a:r>
            <a:endParaRPr lang="ru-RU" sz="6600" b="1" cap="all" dirty="0">
              <a:ln w="0"/>
              <a:solidFill>
                <a:srgbClr val="00206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410" name="Picture 2" descr="https://arhlib.ru/wp-content/uploads/2019/01/Nabor-dlya-risovaniya-plastilinom-Art.-Pk-016-Belye-lebedi-LORI-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56"/>
            <a:ext cx="3138317" cy="2714644"/>
          </a:xfrm>
          <a:prstGeom prst="rect">
            <a:avLst/>
          </a:prstGeom>
          <a:noFill/>
        </p:spPr>
      </p:pic>
      <p:pic>
        <p:nvPicPr>
          <p:cNvPr id="17412" name="Picture 4" descr="https://paper-land.ru/wp-content/uploads/4/d/f/4df2047caedb8fe13a520d11977d40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786298"/>
            <a:ext cx="2881001" cy="2071702"/>
          </a:xfrm>
          <a:prstGeom prst="rect">
            <a:avLst/>
          </a:prstGeom>
          <a:noFill/>
        </p:spPr>
      </p:pic>
      <p:pic>
        <p:nvPicPr>
          <p:cNvPr id="17414" name="Picture 6" descr="https://i.siteapi.org/1Dp9dizxStgzW2njBXTqlfuL2aI=/0x0:900x759/s2.siteapi.org/d111103221b8417/img/7izsfxu5uoowcg4wc8ogg88os0gcs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9763" y="4214794"/>
            <a:ext cx="3134237" cy="2643206"/>
          </a:xfrm>
          <a:prstGeom prst="rect">
            <a:avLst/>
          </a:prstGeom>
          <a:noFill/>
        </p:spPr>
      </p:pic>
      <p:pic>
        <p:nvPicPr>
          <p:cNvPr id="18434" name="Picture 2" descr="https://stop-ugroza.ru/wp-content/uploads/2021/06/question-mark-2405202_128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785794"/>
            <a:ext cx="5165169" cy="34421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1071546"/>
            <a:ext cx="8001056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нетрадиционная техника работы с пластилином.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071810"/>
            <a:ext cx="3443443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«графил»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— создавать, рисовать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3286124"/>
            <a:ext cx="4052135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пластилин»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678761" y="2607463"/>
            <a:ext cx="428628" cy="35719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7143768" y="2643182"/>
            <a:ext cx="428628" cy="285752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1357298"/>
            <a:ext cx="8715436" cy="50783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Рисование мазками;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Рисование шариками из пластилина;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Расплющивание по основе скатанных шариков;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Размазывание на большой поверхности;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Процарапывание узоров на слое или деталях из пластилина;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Скатывание пластилиновых колбасок;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Выдавливание пластилина из шприца.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ПЛАСТИЛИНОГРАФИЯ</a:t>
            </a:r>
            <a:endParaRPr lang="ru-RU" sz="6600" b="1" cap="all" dirty="0">
              <a:ln w="0"/>
              <a:solidFill>
                <a:srgbClr val="00206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3A3A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0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3A3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25781" t="13541" r="37891" b="13541"/>
          <a:stretch>
            <a:fillRect/>
          </a:stretch>
        </p:blipFill>
        <p:spPr bwMode="auto">
          <a:xfrm>
            <a:off x="2214546" y="1285860"/>
            <a:ext cx="4786346" cy="540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cap="all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физкультминутка</a:t>
            </a:r>
            <a:endParaRPr lang="ru-RU" sz="6600" b="1" cap="all" dirty="0">
              <a:ln w="0"/>
              <a:solidFill>
                <a:srgbClr val="FF000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rcRect l="4166" t="23958" r="2777" b="22917"/>
          <a:stretch>
            <a:fillRect/>
          </a:stretch>
        </p:blipFill>
        <p:spPr>
          <a:xfrm>
            <a:off x="214282" y="642918"/>
            <a:ext cx="2252398" cy="1714512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rcRect l="17969" t="8333" r="21093" b="9375"/>
          <a:stretch>
            <a:fillRect/>
          </a:stretch>
        </p:blipFill>
        <p:spPr>
          <a:xfrm>
            <a:off x="2643174" y="357166"/>
            <a:ext cx="2468681" cy="2500330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4" cstate="print"/>
          <a:srcRect t="11458" r="3125" b="11458"/>
          <a:stretch>
            <a:fillRect/>
          </a:stretch>
        </p:blipFill>
        <p:spPr>
          <a:xfrm>
            <a:off x="5286380" y="428604"/>
            <a:ext cx="3710901" cy="2214578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5" cstate="print"/>
          <a:srcRect l="10156" t="8333" r="11718" b="14583"/>
          <a:stretch>
            <a:fillRect/>
          </a:stretch>
        </p:blipFill>
        <p:spPr>
          <a:xfrm>
            <a:off x="142844" y="3643314"/>
            <a:ext cx="2357454" cy="1744516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6" cstate="print"/>
          <a:srcRect t="20833" r="22222" b="25000"/>
          <a:stretch>
            <a:fillRect/>
          </a:stretch>
        </p:blipFill>
        <p:spPr>
          <a:xfrm rot="16200000">
            <a:off x="2908521" y="3520843"/>
            <a:ext cx="2571759" cy="2388073"/>
          </a:xfrm>
          <a:prstGeom prst="rect">
            <a:avLst/>
          </a:prstGeom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7" cstate="print"/>
          <a:srcRect l="5555" t="25000" r="6944" b="29166"/>
          <a:stretch>
            <a:fillRect/>
          </a:stretch>
        </p:blipFill>
        <p:spPr>
          <a:xfrm rot="16200000">
            <a:off x="5583475" y="3489095"/>
            <a:ext cx="3714752" cy="259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опросы" descr="Emoticon-Defens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99612" y="5589588"/>
            <a:ext cx="1042795" cy="100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улыбка" descr="Emoticon-Defense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47406" y="5661596"/>
            <a:ext cx="1352386" cy="88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грустно" descr="Emoticon-Defense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23497" y="5622365"/>
            <a:ext cx="1008112" cy="90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619672" y="5373216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4077072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19672" y="4293096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4509120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19672" y="4725144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672" y="4941168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19672" y="5157192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19672" y="2780928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19672" y="3212976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19672" y="2996952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19672" y="3429000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19672" y="3645024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19672" y="3861048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19672" y="1484784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19672" y="1700808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19672" y="1916832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19672" y="2132856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19672" y="2348880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619672" y="2564904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619672" y="1052736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619672" y="1268760"/>
            <a:ext cx="864096" cy="14401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 rot="10800000">
            <a:off x="6020215" y="1052736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 rot="10800000">
            <a:off x="6020215" y="2348880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 rot="10800000">
            <a:off x="6020215" y="2132856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 rot="10800000">
            <a:off x="6020215" y="1916832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 rot="10800000">
            <a:off x="6020215" y="1700808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 rot="10800000">
            <a:off x="6020215" y="1484784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 rot="10800000">
            <a:off x="6020215" y="1268760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 rot="10800000">
            <a:off x="6020215" y="3645024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 rot="10800000">
            <a:off x="6020215" y="3212976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 rot="10800000">
            <a:off x="6020215" y="3429000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 rot="10800000">
            <a:off x="6020215" y="2996952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 rot="10800000">
            <a:off x="6020215" y="2780928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6020215" y="2564904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 rot="10800000">
            <a:off x="6020215" y="4941168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 rot="10800000">
            <a:off x="6020215" y="4725144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 rot="10800000">
            <a:off x="6020215" y="4509120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 rot="10800000">
            <a:off x="6020215" y="4293096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 rot="10800000">
            <a:off x="6020215" y="4077072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 rot="10800000">
            <a:off x="6020215" y="3861048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 rot="10800000">
            <a:off x="6020215" y="5373216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 rot="10800000">
            <a:off x="6020215" y="5157192"/>
            <a:ext cx="864096" cy="14401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 rot="10800000">
            <a:off x="3885133" y="1052736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 rot="10800000">
            <a:off x="3885133" y="2348880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 rot="10800000">
            <a:off x="3885133" y="2132856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 rot="10800000">
            <a:off x="3885133" y="1916832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 rot="10800000">
            <a:off x="3885133" y="1700808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 rot="10800000">
            <a:off x="3885133" y="1484784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 rot="10800000">
            <a:off x="3885133" y="1268760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rot="10800000">
            <a:off x="3885133" y="3645024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 rot="10800000">
            <a:off x="3885133" y="3212976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 rot="10800000">
            <a:off x="3885133" y="4293096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 rot="10800000">
            <a:off x="3885133" y="2996952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 rot="10800000">
            <a:off x="3885133" y="2780928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 rot="10800000">
            <a:off x="3885133" y="2564904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 rot="10800000">
            <a:off x="3885133" y="4941168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 rot="10800000">
            <a:off x="3885133" y="4725144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 rot="10800000">
            <a:off x="3885133" y="4509120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 rot="10800000">
            <a:off x="3885133" y="4077072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 rot="10800000">
            <a:off x="3885133" y="3861048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 rot="10800000">
            <a:off x="3885133" y="3429000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 rot="10800000">
            <a:off x="3885133" y="5373216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 rot="10800000">
            <a:off x="3885133" y="5157192"/>
            <a:ext cx="864096" cy="14401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Заголовок 1"/>
          <p:cNvSpPr txBox="1">
            <a:spLocks/>
          </p:cNvSpPr>
          <p:nvPr/>
        </p:nvSpPr>
        <p:spPr>
          <a:xfrm>
            <a:off x="1043608" y="245455"/>
            <a:ext cx="7344816" cy="51924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Оцените свою работу на уроке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036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CAE9C0"/>
      </a:lt2>
      <a:accent1>
        <a:srgbClr val="509D36"/>
      </a:accent1>
      <a:accent2>
        <a:srgbClr val="7CCA62"/>
      </a:accent2>
      <a:accent3>
        <a:srgbClr val="B0DFA0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ПЛАСТИЛИНОГРАФИЯ</vt:lpstr>
      <vt:lpstr>Узнаем</vt:lpstr>
      <vt:lpstr>ПЛАСТИЛИНОГРАФИЯ</vt:lpstr>
      <vt:lpstr>ПЛАСТИЛИНОГРАФИЯ</vt:lpstr>
      <vt:lpstr>физкультминутка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2022-09-29T18:52:22Z</dcterms:created>
  <dcterms:modified xsi:type="dcterms:W3CDTF">2024-01-29T17:18:36Z</dcterms:modified>
</cp:coreProperties>
</file>