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9" r:id="rId11"/>
    <p:sldId id="270" r:id="rId12"/>
    <p:sldId id="272" r:id="rId13"/>
    <p:sldId id="271" r:id="rId14"/>
    <p:sldId id="264" r:id="rId15"/>
    <p:sldId id="273" r:id="rId16"/>
    <p:sldId id="267" r:id="rId17"/>
    <p:sldId id="265" r:id="rId18"/>
    <p:sldId id="26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58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378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3516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61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7465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003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36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779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4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78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60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579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83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035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47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24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7031A-CA43-491F-B9C5-D52EB655EDA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EF33789-6184-433B-875A-0A88E60E6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30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0BDD37-53D2-41ED-BC55-504EF7B27F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/>
              <a:t>Скрайбинг</a:t>
            </a:r>
            <a:r>
              <a:rPr lang="ru-RU" b="1" i="1" dirty="0"/>
              <a:t> –технология как средство развития критического мышления.</a:t>
            </a:r>
            <a:endParaRPr lang="en-US" b="1" i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CDE7A4-C47E-4E12-8DAB-0415A76D87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82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F599ABF-2B07-444A-93B3-FB0F00CFD9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76" y="61036"/>
            <a:ext cx="7871012" cy="673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17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9A2142-92A8-4ACB-9F73-F40803F62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329" y="85140"/>
            <a:ext cx="8408894" cy="6687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61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F29B9EB-7613-4C7A-AF04-C9D770E9C4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930" y="239538"/>
            <a:ext cx="7620000" cy="6378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37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7DC6606-43C7-4ED8-ACFC-7852A0C63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494" y="216486"/>
            <a:ext cx="7297270" cy="6425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94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3B3AB6C-F95D-4313-B42D-5634A4E0F96C}"/>
              </a:ext>
            </a:extLst>
          </p:cNvPr>
          <p:cNvSpPr txBox="1"/>
          <p:nvPr/>
        </p:nvSpPr>
        <p:spPr>
          <a:xfrm>
            <a:off x="2545975" y="798620"/>
            <a:ext cx="882127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4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E7528F7-9CD9-4661-96E1-D660FAE0A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084" y="798620"/>
            <a:ext cx="7764305" cy="423134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F383336-B5EE-4A4B-BFA2-2C71E80288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8642" y="5650969"/>
            <a:ext cx="7800975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48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8C3283-DD16-2F48-EB44-144B58CE64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99" y="1035829"/>
            <a:ext cx="3397624" cy="47863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Объект 8">
            <a:extLst>
              <a:ext uri="{FF2B5EF4-FFF2-40B4-BE49-F238E27FC236}">
                <a16:creationId xmlns:a16="http://schemas.microsoft.com/office/drawing/2014/main" id="{5A68E36B-4A03-7361-C72F-8E5763A2675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434301" y="122022"/>
            <a:ext cx="4513262" cy="552767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/>
              <a:t>Артикуляционная гимнастика в технике </a:t>
            </a:r>
            <a:r>
              <a:rPr lang="ru-RU" b="1" i="1" dirty="0" err="1"/>
              <a:t>скрайбинг</a:t>
            </a:r>
            <a:r>
              <a:rPr lang="ru-RU" b="1" i="1" dirty="0"/>
              <a:t> аппликационный «Прогулка Язычка»</a:t>
            </a:r>
          </a:p>
          <a:p>
            <a:pPr algn="ctr"/>
            <a:endParaRPr lang="ru-RU" b="1" i="1" dirty="0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6217C2DA-D664-3897-36B0-CE164787F62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4516582" y="1208303"/>
            <a:ext cx="7435272" cy="3770312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 Язычок пошел гулять. Вышел он из дома, спустился по трем ступенькам (</a:t>
            </a: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прикрепляется «крылечко» на липучку  к основе.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Упр. «Три ступеньки»: 1 ступенька- широкий язычок за верхними зубами, 2ая –широкий язычок на верхних зубах, 3-ья – на верхней губе). </a:t>
            </a:r>
            <a:endParaRPr lang="ru-RU" sz="5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Покачался на качели (</a:t>
            </a: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Упр. «Качели»)</a:t>
            </a:r>
          </a:p>
          <a:p>
            <a:pPr marL="0" indent="0" algn="just">
              <a:buNone/>
            </a:pP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Сели дети на качели</a:t>
            </a:r>
          </a:p>
          <a:p>
            <a:pPr marL="0" indent="0" algn="just">
              <a:buNone/>
            </a:pP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взлетели выше ели.</a:t>
            </a:r>
          </a:p>
          <a:p>
            <a:pPr marL="0" indent="0" algn="just">
              <a:buNone/>
            </a:pP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солнышка коснулись,</a:t>
            </a:r>
          </a:p>
          <a:p>
            <a:pPr marL="0" indent="0" algn="just">
              <a:buNone/>
            </a:pP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назад вернулись.</a:t>
            </a:r>
          </a:p>
          <a:p>
            <a:pPr marL="0" indent="0" algn="just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Слез с качели и увидел индюка (</a:t>
            </a: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Упр. «Индюк»- </a:t>
            </a: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прикрепляется картинка индюк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marL="0" indent="0" algn="just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– индюк «Балды-балда».</a:t>
            </a:r>
          </a:p>
          <a:p>
            <a:pPr marL="0" indent="0" algn="just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Разбегайтесь кто куда.</a:t>
            </a:r>
          </a:p>
          <a:p>
            <a:pPr marL="0" indent="0" algn="just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Испугался Язычок и убежал. Подбежал к ручейку (</a:t>
            </a: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прикрепляется картинка ручеек. </a:t>
            </a: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Упр. «Ручеек»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упр. на дыхание-подуть на язычок, который лежит на нижней губе). Какая вода в ручейке?</a:t>
            </a:r>
          </a:p>
          <a:p>
            <a:pPr marL="0" indent="0" algn="just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Мимо проплывали насекомые на лодочке с парусом (прикрепляется картинка парусник. </a:t>
            </a: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Упр. «Парус»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just">
              <a:buNone/>
            </a:pP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Лодочка под парусом по реке плывет,</a:t>
            </a:r>
          </a:p>
          <a:p>
            <a:pPr marL="0" indent="0" algn="just">
              <a:buNone/>
            </a:pP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прогулка лодочка малышей везет.</a:t>
            </a:r>
          </a:p>
          <a:p>
            <a:pPr marL="0" indent="0" algn="just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на основе гимнастики для развития речи Косиновой Е.М. )</a:t>
            </a:r>
          </a:p>
          <a:p>
            <a:pPr marL="0" indent="0" algn="just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04592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B8B7897-DBBB-4000-B3DF-00BB2542D527}"/>
              </a:ext>
            </a:extLst>
          </p:cNvPr>
          <p:cNvSpPr txBox="1"/>
          <p:nvPr/>
        </p:nvSpPr>
        <p:spPr>
          <a:xfrm>
            <a:off x="358588" y="818554"/>
            <a:ext cx="11438965" cy="52145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результате использования </a:t>
            </a:r>
            <a:r>
              <a:rPr lang="ru-RU" sz="36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скрайбинга</a:t>
            </a:r>
            <a:r>
              <a:rPr lang="ru-RU" sz="36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развиваются:</a:t>
            </a:r>
            <a:endParaRPr lang="en-US" sz="36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-словарный запас;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-знания об окружающем мире;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-связная речь;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-появляется желание пересказывать;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-заучивание стихов превращается в игру;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является одним из эффективных способов развития речи дошкольников, и таких основных психических процессов как память, внимание, критическое и образное мышление.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691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180A342-F69E-4BD8-8508-552359A0963F}"/>
              </a:ext>
            </a:extLst>
          </p:cNvPr>
          <p:cNvSpPr txBox="1"/>
          <p:nvPr/>
        </p:nvSpPr>
        <p:spPr>
          <a:xfrm>
            <a:off x="645459" y="248361"/>
            <a:ext cx="11044517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Скрайбер</a:t>
            </a:r>
            <a:r>
              <a:rPr lang="ru-RU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немного волшебник. Он умеет превращать слова и фразы в понятные рисунки или схемы. Для </a:t>
            </a:r>
            <a:r>
              <a:rPr lang="ru-RU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скрайбинга</a:t>
            </a:r>
            <a:r>
              <a:rPr lang="ru-RU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многого не надо: всего лишь то, чем рисовать, то, на чём рисовать и тех, для кого эти рисунки предназначены. Так что вооружайтесь мелом, фломастером или карандашом и творите! Язык рисунка понятен всем!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0311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5D06790-1FBC-4040-B9CC-06CB826FBF24}"/>
              </a:ext>
            </a:extLst>
          </p:cNvPr>
          <p:cNvSpPr/>
          <p:nvPr/>
        </p:nvSpPr>
        <p:spPr>
          <a:xfrm>
            <a:off x="2303136" y="2967335"/>
            <a:ext cx="7585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внимание!!!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406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821170F-E05D-47A4-9CAA-E6570E083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51338"/>
          </a:xfrm>
        </p:spPr>
        <p:txBody>
          <a:bodyPr>
            <a:norm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b="1" i="1" dirty="0"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«Это правда!</a:t>
            </a:r>
            <a:br>
              <a:rPr lang="en-US" sz="3600" b="1" dirty="0"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 чего же тут скрывать?</a:t>
            </a:r>
            <a:br>
              <a:rPr lang="en-US" sz="3600" b="1" dirty="0"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любят, очень любят рисовать!</a:t>
            </a:r>
            <a:br>
              <a:rPr lang="en-US" sz="3600" b="1" dirty="0"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бумаге, на асфальте, на стене.</a:t>
            </a:r>
            <a:br>
              <a:rPr lang="en-US" sz="3600" b="1" dirty="0"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в трамвае на окне….»</a:t>
            </a:r>
            <a:br>
              <a:rPr lang="en-US" sz="3600" b="1" dirty="0"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Э. Успенский</a:t>
            </a:r>
            <a:endParaRPr lang="en-US" sz="3600" b="1" dirty="0">
              <a:latin typeface="Candara" panose="020E0502030303020204" pitchFamily="34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362E257-1FF1-4709-BD21-CEA58D422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15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Ель рисунок карандашом для детей в школу и детский садик">
            <a:extLst>
              <a:ext uri="{FF2B5EF4-FFF2-40B4-BE49-F238E27FC236}">
                <a16:creationId xmlns:a16="http://schemas.microsoft.com/office/drawing/2014/main" id="{F661A981-75F1-467A-B27B-803FE0D33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175" y="304800"/>
            <a:ext cx="984727" cy="108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315C47C-9E21-406E-AD98-438F91F4A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853" y="1136636"/>
            <a:ext cx="1001151" cy="133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Хвойные растения - виды, классы, строение">
            <a:extLst>
              <a:ext uri="{FF2B5EF4-FFF2-40B4-BE49-F238E27FC236}">
                <a16:creationId xmlns:a16="http://schemas.microsoft.com/office/drawing/2014/main" id="{4DDE6C2A-588C-4778-8D74-AFD35ADED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931" y="1190974"/>
            <a:ext cx="2027704" cy="121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к нарисовать новогодние шары поэтапно с фото">
            <a:extLst>
              <a:ext uri="{FF2B5EF4-FFF2-40B4-BE49-F238E27FC236}">
                <a16:creationId xmlns:a16="http://schemas.microsoft.com/office/drawing/2014/main" id="{9E2903C6-FA6A-44A3-8735-9949D40E4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972" y="2450223"/>
            <a:ext cx="1714912" cy="128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Бумажный фонарик - Поделки из бумаги для детей">
            <a:extLst>
              <a:ext uri="{FF2B5EF4-FFF2-40B4-BE49-F238E27FC236}">
                <a16:creationId xmlns:a16="http://schemas.microsoft.com/office/drawing/2014/main" id="{F98C2CE7-820A-4F8B-83DC-6EBE625251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902" y="2455620"/>
            <a:ext cx="1059694" cy="1549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Бумажный фонарик - Поделки из бумаги для детей">
            <a:extLst>
              <a:ext uri="{FF2B5EF4-FFF2-40B4-BE49-F238E27FC236}">
                <a16:creationId xmlns:a16="http://schemas.microsoft.com/office/drawing/2014/main" id="{F33C2DFE-E966-4F7C-BCBC-19D26AF53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783" y="2544211"/>
            <a:ext cx="1059694" cy="1549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Картинки для детей зайчик для детского сада - сборка">
            <a:extLst>
              <a:ext uri="{FF2B5EF4-FFF2-40B4-BE49-F238E27FC236}">
                <a16:creationId xmlns:a16="http://schemas.microsoft.com/office/drawing/2014/main" id="{355CAECF-6A98-4710-99A8-C01A524E6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603" y="3884048"/>
            <a:ext cx="2281780" cy="1277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Как Сделать Свечи Своими Руками | Делаем многослойную свечу из воска">
            <a:extLst>
              <a:ext uri="{FF2B5EF4-FFF2-40B4-BE49-F238E27FC236}">
                <a16:creationId xmlns:a16="http://schemas.microsoft.com/office/drawing/2014/main" id="{9C5F2687-6B60-4F67-902D-C39A70920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619" y="3981842"/>
            <a:ext cx="1010170" cy="133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Картинки и шаблоны звезд для срисовки">
            <a:extLst>
              <a:ext uri="{FF2B5EF4-FFF2-40B4-BE49-F238E27FC236}">
                <a16:creationId xmlns:a16="http://schemas.microsoft.com/office/drawing/2014/main" id="{D745CD80-8847-4093-99CA-A9DF72D0B9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886" y="5385974"/>
            <a:ext cx="1178998" cy="130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Человечки: изображения, стоковые фотографии и векторная графика |  Shutterstock">
            <a:extLst>
              <a:ext uri="{FF2B5EF4-FFF2-40B4-BE49-F238E27FC236}">
                <a16:creationId xmlns:a16="http://schemas.microsoft.com/office/drawing/2014/main" id="{33C8259B-80E7-41C8-B622-C1508200F6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788" y="5619693"/>
            <a:ext cx="1747689" cy="108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38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8A0F25-8C43-4AEF-8351-34B2FCE44CCF}"/>
              </a:ext>
            </a:extLst>
          </p:cNvPr>
          <p:cNvSpPr txBox="1"/>
          <p:nvPr/>
        </p:nvSpPr>
        <p:spPr>
          <a:xfrm>
            <a:off x="519951" y="973594"/>
            <a:ext cx="1075764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Скрайбинг</a:t>
            </a:r>
            <a:r>
              <a:rPr lang="ru-RU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от английского «</a:t>
            </a:r>
            <a:r>
              <a:rPr lang="ru-RU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scribe</a:t>
            </a:r>
            <a:r>
              <a:rPr lang="ru-RU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 </a:t>
            </a:r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набрасывать рисунки или эскизы. Искусство отражать свою речь в рисунках, процесс происходит параллельно с докладом говорящего. </a:t>
            </a:r>
            <a:r>
              <a:rPr lang="ru-RU" sz="4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Скрайбинг</a:t>
            </a:r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изобретен британским художником Эндрю Парком.</a:t>
            </a:r>
            <a:r>
              <a:rPr lang="ru-RU" sz="40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0343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950E2A8-C7D7-496F-B7DC-49C1E769C009}"/>
              </a:ext>
            </a:extLst>
          </p:cNvPr>
          <p:cNvSpPr txBox="1"/>
          <p:nvPr/>
        </p:nvSpPr>
        <p:spPr>
          <a:xfrm>
            <a:off x="412377" y="161436"/>
            <a:ext cx="6311152" cy="57270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Инструменты для </a:t>
            </a:r>
            <a:r>
              <a:rPr lang="ru-RU" sz="2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скрайбинга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мольберт для рисования маркером, листы бумаги формата А4;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маркеры, фломастеры, цветные карандаши, краски;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набор картинок-аппликаций;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набор готовых картинок, магниты;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интерактивная доска, электронный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флипчарт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личпарт</a:t>
            </a:r>
            <a:r>
              <a:rPr lang="ru-RU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–(офисный мольберт) – магнитно-маркерная доска на колесах или треноге, на которой можно чертить, рисовать и прикреплять разный материал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err="1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кетчбук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буквально переводится, как альбом для набросков (</a:t>
            </a:r>
            <a:r>
              <a:rPr lang="ru-RU" sz="2000" b="0" i="1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sketch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скетч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набросок, </a:t>
            </a:r>
            <a:r>
              <a:rPr lang="ru-RU" sz="2000" b="0" i="1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book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книга). Раньше мы именно так и называли  блокноты — альбом для рисования, альбом для зарисовок, альбом для набросков. Но более короткое слово </a:t>
            </a:r>
            <a:r>
              <a:rPr lang="ru-RU" sz="2000" b="1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скетчбук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сейчас заменяет эти понятия.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Электронный флипчарт SMART kapp 42, купить оптом в Москве: низкая цена,  характеристики, фото">
            <a:extLst>
              <a:ext uri="{FF2B5EF4-FFF2-40B4-BE49-F238E27FC236}">
                <a16:creationId xmlns:a16="http://schemas.microsoft.com/office/drawing/2014/main" id="{2E1D4A4F-E194-469F-82DD-AB3068888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958" y="331314"/>
            <a:ext cx="1238551" cy="202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Флипчарт картинки, стоковые фото Флипчарт | Depositphotos">
            <a:extLst>
              <a:ext uri="{FF2B5EF4-FFF2-40B4-BE49-F238E27FC236}">
                <a16:creationId xmlns:a16="http://schemas.microsoft.com/office/drawing/2014/main" id="{F9DF85B1-EF31-4870-BDE2-C56C01E40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6485" y="376589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7EB72DE8-9A7C-491D-962A-F4235FFA8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218" y="3546173"/>
            <a:ext cx="5525324" cy="202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647AF707-A0FC-4FB8-9AC1-C55E210B12EC}"/>
              </a:ext>
            </a:extLst>
          </p:cNvPr>
          <p:cNvSpPr/>
          <p:nvPr/>
        </p:nvSpPr>
        <p:spPr>
          <a:xfrm rot="19460778">
            <a:off x="6344881" y="1587442"/>
            <a:ext cx="1329246" cy="6637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F63C54E4-5C36-4117-818A-BB5AD7B5DDE4}"/>
              </a:ext>
            </a:extLst>
          </p:cNvPr>
          <p:cNvSpPr/>
          <p:nvPr/>
        </p:nvSpPr>
        <p:spPr>
          <a:xfrm rot="20745438">
            <a:off x="6749068" y="2306903"/>
            <a:ext cx="2976808" cy="736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id="{CD030E27-8D5F-4CF3-A6B6-1CC022E315D3}"/>
              </a:ext>
            </a:extLst>
          </p:cNvPr>
          <p:cNvSpPr/>
          <p:nvPr/>
        </p:nvSpPr>
        <p:spPr>
          <a:xfrm>
            <a:off x="7064218" y="3778140"/>
            <a:ext cx="1544212" cy="736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26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1DDA3DD-BAC4-410B-A4D0-91109D061D84}"/>
              </a:ext>
            </a:extLst>
          </p:cNvPr>
          <p:cNvSpPr txBox="1"/>
          <p:nvPr/>
        </p:nvSpPr>
        <p:spPr>
          <a:xfrm>
            <a:off x="591671" y="570134"/>
            <a:ext cx="10650070" cy="49746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2286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этапы </a:t>
            </a:r>
            <a:r>
              <a:rPr lang="ru-RU" sz="2800" b="1" dirty="0" err="1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скрайбинга</a:t>
            </a:r>
            <a:r>
              <a:rPr lang="ru-RU" sz="2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228600" algn="just">
              <a:lnSpc>
                <a:spcPct val="115000"/>
              </a:lnSpc>
              <a:spcBef>
                <a:spcPts val="1040"/>
              </a:spcBef>
              <a:spcAft>
                <a:spcPts val="1040"/>
              </a:spcAft>
            </a:pP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Придумать идею. Она должна быть понятной для аудитории.</a:t>
            </a:r>
            <a:endParaRPr lang="en-US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2286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Подготовить сценарий. Заранее продумайте </a:t>
            </a:r>
            <a:r>
              <a:rPr lang="ru-RU" sz="280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запишите то, </a:t>
            </a: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чем у вас будет говориться и какими </a:t>
            </a:r>
            <a:r>
              <a:rPr lang="ru-RU" sz="2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образами</a:t>
            </a: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будет передаваться смысл.</a:t>
            </a:r>
            <a:endParaRPr lang="en-US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228600" algn="just">
              <a:lnSpc>
                <a:spcPct val="115000"/>
              </a:lnSpc>
              <a:spcBef>
                <a:spcPts val="1040"/>
              </a:spcBef>
              <a:spcAft>
                <a:spcPts val="1040"/>
              </a:spcAft>
            </a:pP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Отрисовать рисунки-скетчи. Их количество и скорость, с который вы их создаёте, должны совпадать со временем на озвучивание.</a:t>
            </a:r>
            <a:endParaRPr lang="en-US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spcBef>
                <a:spcPts val="1040"/>
              </a:spcBef>
              <a:spcAft>
                <a:spcPts val="104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68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BF8E884-42B2-47D2-A4B3-ED2DE056D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14" y="498800"/>
            <a:ext cx="8857127" cy="540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2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F725098-0F58-4BE5-88D0-1A8B9FE8858C}"/>
              </a:ext>
            </a:extLst>
          </p:cNvPr>
          <p:cNvSpPr txBox="1"/>
          <p:nvPr/>
        </p:nvSpPr>
        <p:spPr>
          <a:xfrm>
            <a:off x="3048000" y="656304"/>
            <a:ext cx="6096000" cy="888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 </a:t>
            </a:r>
            <a:r>
              <a:rPr lang="ru-RU" sz="48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скрайбинга</a:t>
            </a:r>
            <a:r>
              <a:rPr lang="ru-RU" sz="4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4800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: вниз 3">
            <a:extLst>
              <a:ext uri="{FF2B5EF4-FFF2-40B4-BE49-F238E27FC236}">
                <a16:creationId xmlns:a16="http://schemas.microsoft.com/office/drawing/2014/main" id="{98B0A612-80AF-4C3B-A876-3AC71273A089}"/>
              </a:ext>
            </a:extLst>
          </p:cNvPr>
          <p:cNvSpPr/>
          <p:nvPr/>
        </p:nvSpPr>
        <p:spPr>
          <a:xfrm rot="2267365">
            <a:off x="3459904" y="1599074"/>
            <a:ext cx="663927" cy="88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id="{CD6F92B0-7429-487E-9143-60AF1B754B5C}"/>
              </a:ext>
            </a:extLst>
          </p:cNvPr>
          <p:cNvSpPr/>
          <p:nvPr/>
        </p:nvSpPr>
        <p:spPr>
          <a:xfrm rot="19533203">
            <a:off x="7533764" y="1562335"/>
            <a:ext cx="663927" cy="88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2BCA0C91-B465-4154-A158-59F7F0F3FF2C}"/>
              </a:ext>
            </a:extLst>
          </p:cNvPr>
          <p:cNvSpPr/>
          <p:nvPr/>
        </p:nvSpPr>
        <p:spPr>
          <a:xfrm>
            <a:off x="411983" y="3101787"/>
            <a:ext cx="4787546" cy="1380565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rgbClr val="0070C0"/>
                  </a:solidFill>
                </a:ln>
              </a:rPr>
              <a:t>ручной </a:t>
            </a:r>
            <a:endParaRPr lang="en-US" sz="3600" dirty="0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FEE6AFCE-7994-4297-A441-38DD75CE5EE4}"/>
              </a:ext>
            </a:extLst>
          </p:cNvPr>
          <p:cNvSpPr/>
          <p:nvPr/>
        </p:nvSpPr>
        <p:spPr>
          <a:xfrm>
            <a:off x="6450180" y="3101787"/>
            <a:ext cx="4917067" cy="1380565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n>
                  <a:solidFill>
                    <a:srgbClr val="0070C0"/>
                  </a:solidFill>
                </a:ln>
              </a:rPr>
              <a:t>компьютерный </a:t>
            </a:r>
            <a:endParaRPr lang="en-US" sz="3600" dirty="0">
              <a:ln>
                <a:solidFill>
                  <a:srgbClr val="0070C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355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56A70CF-66F2-4601-9583-E39D320A69DC}"/>
              </a:ext>
            </a:extLst>
          </p:cNvPr>
          <p:cNvSpPr txBox="1"/>
          <p:nvPr/>
        </p:nvSpPr>
        <p:spPr>
          <a:xfrm>
            <a:off x="1739153" y="710093"/>
            <a:ext cx="9753600" cy="821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ручного </a:t>
            </a:r>
            <a:r>
              <a:rPr lang="ru-RU" sz="4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скрайбинга</a:t>
            </a:r>
            <a:r>
              <a:rPr lang="ru-RU" sz="4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4400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F84F83-4C5C-4565-B00E-DED62B60190E}"/>
              </a:ext>
            </a:extLst>
          </p:cNvPr>
          <p:cNvSpPr txBox="1"/>
          <p:nvPr/>
        </p:nvSpPr>
        <p:spPr>
          <a:xfrm>
            <a:off x="1739153" y="1491733"/>
            <a:ext cx="8713694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-р</a:t>
            </a:r>
            <a:r>
              <a:rPr lang="ru-RU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исованный;</a:t>
            </a:r>
          </a:p>
          <a:p>
            <a:pPr algn="just"/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-аппликационный;</a:t>
            </a:r>
          </a:p>
          <a:p>
            <a:pPr algn="just"/>
            <a:r>
              <a:rPr lang="ru-RU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4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</a:t>
            </a:r>
            <a:r>
              <a:rPr lang="ru-RU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ланелеграфный</a:t>
            </a:r>
            <a:r>
              <a:rPr lang="ru-RU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-магнитный.</a:t>
            </a:r>
          </a:p>
          <a:p>
            <a:pPr algn="just"/>
            <a:endParaRPr lang="ru-RU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18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212</TotalTime>
  <Words>608</Words>
  <Application>Microsoft Office PowerPoint</Application>
  <PresentationFormat>Широкоэкранный</PresentationFormat>
  <Paragraphs>55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Candara</vt:lpstr>
      <vt:lpstr>Times New Roman</vt:lpstr>
      <vt:lpstr>Trebuchet MS</vt:lpstr>
      <vt:lpstr>Wingdings 3</vt:lpstr>
      <vt:lpstr>Аспект</vt:lpstr>
      <vt:lpstr>Скрайбинг –технология как средство развития критического мышления.</vt:lpstr>
      <vt:lpstr>«Это правда! Ну чего же тут скрывать? Дети любят, очень любят рисовать! На бумаге, на асфальте, на стене. И в трамвае на окне….» Э. Успенский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Скрайбинг –технология как средство развития критического мышления.</dc:title>
  <dc:creator>DENIS</dc:creator>
  <cp:lastModifiedBy>t-kibir@mail.ru</cp:lastModifiedBy>
  <cp:revision>16</cp:revision>
  <dcterms:created xsi:type="dcterms:W3CDTF">2021-12-13T08:50:00Z</dcterms:created>
  <dcterms:modified xsi:type="dcterms:W3CDTF">2024-01-29T15:21:39Z</dcterms:modified>
</cp:coreProperties>
</file>