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58" r:id="rId5"/>
    <p:sldId id="261" r:id="rId6"/>
    <p:sldId id="262" r:id="rId7"/>
    <p:sldId id="266" r:id="rId8"/>
    <p:sldId id="265" r:id="rId9"/>
    <p:sldId id="264" r:id="rId10"/>
    <p:sldId id="267" r:id="rId11"/>
    <p:sldId id="268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1" autoAdjust="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1D655-1300-4A26-8A5E-5D29D9C9E472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8A3CB-7368-45D2-9CA5-A3CFE4EA87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305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ru-RU" smtClean="0"/>
              <a:t>ИЛЛЮСТРАЦИИ К КАКОЙ СКАЗКЕ ВЫ ВИДИТЕ?</a:t>
            </a:r>
          </a:p>
          <a:p>
            <a:r>
              <a:rPr lang="ru-RU" smtClean="0"/>
              <a:t>СНЕГУРОЧКА</a:t>
            </a:r>
          </a:p>
          <a:p>
            <a:r>
              <a:rPr lang="ru-RU" smtClean="0"/>
              <a:t>РАССТАВИМ ИХ ПО ПОРЯДКУ В СООТВЕТСТВИИ С СЮЖЕТОМ (ДЕТИ ДЕЛАЮТ ЗАДАНИЕ НА СТОЛАХ ИЗ РАЗДАТОЧНОГО МАТЕРИАЛА ПО ГРУППАМ)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F2C8A3CB-7368-45D2-9CA5-A3CFE4EA87D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94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58E-27A2-4B02-B374-B6A055C2078D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5C2E5-97BB-4E6C-B74B-39A3A2274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726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358E-27A2-4B02-B374-B6A055C2078D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5C2E5-97BB-4E6C-B74B-39A3A2274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6900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5358E-27A2-4B02-B374-B6A055C2078D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5C2E5-97BB-4E6C-B74B-39A3A22746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2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5.xml"/><Relationship Id="rId5" Type="http://schemas.openxmlformats.org/officeDocument/2006/relationships/audio" Target="../media/media1.mp3"/><Relationship Id="rId4" Type="http://schemas.microsoft.com/office/2007/relationships/media" Target="../media/media1.mp3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tags" Target="../tags/tag20.xml"/><Relationship Id="rId21" Type="http://schemas.openxmlformats.org/officeDocument/2006/relationships/image" Target="../media/image17.png"/><Relationship Id="rId7" Type="http://schemas.openxmlformats.org/officeDocument/2006/relationships/tags" Target="../tags/tag24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3.png"/><Relationship Id="rId2" Type="http://schemas.openxmlformats.org/officeDocument/2006/relationships/tags" Target="../tags/tag19.xm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10" Type="http://schemas.openxmlformats.org/officeDocument/2006/relationships/tags" Target="../tags/tag27.xml"/><Relationship Id="rId19" Type="http://schemas.openxmlformats.org/officeDocument/2006/relationships/image" Target="../media/image15.png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22.jpe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tags" Target="../tags/tag30.xml"/><Relationship Id="rId16" Type="http://schemas.openxmlformats.org/officeDocument/2006/relationships/image" Target="../media/image25.jpe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20.jpeg"/><Relationship Id="rId5" Type="http://schemas.openxmlformats.org/officeDocument/2006/relationships/tags" Target="../tags/tag33.xml"/><Relationship Id="rId15" Type="http://schemas.openxmlformats.org/officeDocument/2006/relationships/image" Target="../media/image24.jpeg"/><Relationship Id="rId10" Type="http://schemas.openxmlformats.org/officeDocument/2006/relationships/notesSlide" Target="../notesSlides/notesSlide1.xml"/><Relationship Id="rId4" Type="http://schemas.openxmlformats.org/officeDocument/2006/relationships/tags" Target="../tags/tag32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microsoft.com/office/2007/relationships/media" Target="../media/media5.wav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40.xml"/><Relationship Id="rId21" Type="http://schemas.openxmlformats.org/officeDocument/2006/relationships/image" Target="../media/image29.jpeg"/><Relationship Id="rId7" Type="http://schemas.openxmlformats.org/officeDocument/2006/relationships/tags" Target="../tags/tag42.xml"/><Relationship Id="rId12" Type="http://schemas.openxmlformats.org/officeDocument/2006/relationships/tags" Target="../tags/tag45.xml"/><Relationship Id="rId17" Type="http://schemas.openxmlformats.org/officeDocument/2006/relationships/tags" Target="../tags/tag48.xml"/><Relationship Id="rId2" Type="http://schemas.openxmlformats.org/officeDocument/2006/relationships/audio" Target="../media/media2.wav"/><Relationship Id="rId16" Type="http://schemas.openxmlformats.org/officeDocument/2006/relationships/tags" Target="../tags/tag47.xml"/><Relationship Id="rId20" Type="http://schemas.openxmlformats.org/officeDocument/2006/relationships/image" Target="../media/image28.jpeg"/><Relationship Id="rId1" Type="http://schemas.microsoft.com/office/2007/relationships/media" Target="../media/media2.wav"/><Relationship Id="rId6" Type="http://schemas.openxmlformats.org/officeDocument/2006/relationships/audio" Target="../media/media3.wav"/><Relationship Id="rId11" Type="http://schemas.openxmlformats.org/officeDocument/2006/relationships/tags" Target="../tags/tag44.xml"/><Relationship Id="rId5" Type="http://schemas.microsoft.com/office/2007/relationships/media" Target="../media/media3.wav"/><Relationship Id="rId15" Type="http://schemas.openxmlformats.org/officeDocument/2006/relationships/tags" Target="../tags/tag46.xml"/><Relationship Id="rId23" Type="http://schemas.openxmlformats.org/officeDocument/2006/relationships/image" Target="../media/image31.jpeg"/><Relationship Id="rId10" Type="http://schemas.openxmlformats.org/officeDocument/2006/relationships/audio" Target="../media/media4.wav"/><Relationship Id="rId19" Type="http://schemas.openxmlformats.org/officeDocument/2006/relationships/image" Target="../media/image27.png"/><Relationship Id="rId4" Type="http://schemas.openxmlformats.org/officeDocument/2006/relationships/tags" Target="../tags/tag41.xml"/><Relationship Id="rId9" Type="http://schemas.microsoft.com/office/2007/relationships/media" Target="../media/media4.wav"/><Relationship Id="rId14" Type="http://schemas.openxmlformats.org/officeDocument/2006/relationships/audio" Target="../media/media5.wav"/><Relationship Id="rId22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04058"/>
            <a:ext cx="8415544" cy="2304256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викторина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1" y="3356992"/>
            <a:ext cx="8784976" cy="19442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Зимние сказки</a:t>
            </a:r>
            <a:endParaRPr lang="ru-RU" sz="7200" b="1" spc="15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заставка - В ГОСТЯХ У СКАЗ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587727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7" y="2996952"/>
            <a:ext cx="4293095" cy="42930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56917" y="3861048"/>
            <a:ext cx="407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По мотивам русских народных сказок</a:t>
            </a:r>
            <a:endParaRPr lang="ru-RU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85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6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  <p:bldP spid="4" grpId="1"/>
      <p:bldP spid="8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>
            <p:custDataLst>
              <p:tags r:id="rId1"/>
            </p:custDataLst>
          </p:nvPr>
        </p:nvSpPr>
        <p:spPr>
          <a:xfrm>
            <a:off x="1115616" y="5445224"/>
            <a:ext cx="1368152" cy="21602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>
            <p:custDataLst>
              <p:tags r:id="rId2"/>
            </p:custDataLst>
          </p:nvPr>
        </p:nvSpPr>
        <p:spPr>
          <a:xfrm>
            <a:off x="1187624" y="4437112"/>
            <a:ext cx="1008112" cy="21602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>
            <p:custDataLst>
              <p:tags r:id="rId3"/>
            </p:custDataLst>
          </p:nvPr>
        </p:nvSpPr>
        <p:spPr>
          <a:xfrm>
            <a:off x="1187624" y="2852936"/>
            <a:ext cx="1008112" cy="21602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>
            <p:custDataLst>
              <p:tags r:id="rId4"/>
            </p:custDataLst>
          </p:nvPr>
        </p:nvSpPr>
        <p:spPr>
          <a:xfrm>
            <a:off x="1259632" y="1628800"/>
            <a:ext cx="1008112" cy="22511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>
            <p:custDataLst>
              <p:tags r:id="rId5"/>
            </p:custDataLst>
          </p:nvPr>
        </p:nvSpPr>
        <p:spPr>
          <a:xfrm>
            <a:off x="971600" y="90872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mtClean="0">
                <a:solidFill>
                  <a:prstClr val="white"/>
                </a:solidFill>
              </a:rPr>
              <a:t>Кого слепили дед и баба в сказке «Снегурочка»?</a:t>
            </a:r>
          </a:p>
          <a:p>
            <a:pPr lvl="0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>
            <p:custDataLst>
              <p:tags r:id="rId6"/>
            </p:custDataLst>
          </p:nvPr>
        </p:nvSpPr>
        <p:spPr>
          <a:xfrm>
            <a:off x="1187624" y="1268760"/>
            <a:ext cx="4427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mtClean="0">
                <a:solidFill>
                  <a:prstClr val="white"/>
                </a:solidFill>
              </a:rPr>
              <a:t>-Снеговика</a:t>
            </a:r>
          </a:p>
          <a:p>
            <a:pPr lvl="0"/>
            <a:r>
              <a:rPr lang="ru-RU">
                <a:solidFill>
                  <a:prstClr val="white"/>
                </a:solidFill>
              </a:rPr>
              <a:t>-</a:t>
            </a:r>
            <a:r>
              <a:rPr lang="ru-RU" smtClean="0">
                <a:solidFill>
                  <a:prstClr val="white"/>
                </a:solidFill>
              </a:rPr>
              <a:t>Девочку</a:t>
            </a:r>
          </a:p>
          <a:p>
            <a:pPr lvl="0"/>
            <a:r>
              <a:rPr lang="ru-RU" smtClean="0">
                <a:solidFill>
                  <a:prstClr val="white"/>
                </a:solidFill>
              </a:rPr>
              <a:t>-колобка</a:t>
            </a: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>
            <p:custDataLst>
              <p:tags r:id="rId7"/>
            </p:custDataLst>
          </p:nvPr>
        </p:nvSpPr>
        <p:spPr>
          <a:xfrm>
            <a:off x="1115616" y="1466406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mtClean="0">
                <a:solidFill>
                  <a:prstClr val="white"/>
                </a:solidFill>
              </a:rPr>
              <a:t>   </a:t>
            </a:r>
          </a:p>
        </p:txBody>
      </p:sp>
      <p:sp>
        <p:nvSpPr>
          <p:cNvPr id="11" name="Прямоугольник 10"/>
          <p:cNvSpPr/>
          <p:nvPr>
            <p:custDataLst>
              <p:tags r:id="rId8"/>
            </p:custDataLst>
          </p:nvPr>
        </p:nvSpPr>
        <p:spPr>
          <a:xfrm>
            <a:off x="971600" y="2132856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mtClean="0">
                <a:solidFill>
                  <a:prstClr val="white"/>
                </a:solidFill>
              </a:rPr>
              <a:t>На чем ездил Емеля?</a:t>
            </a: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>
            <p:custDataLst>
              <p:tags r:id="rId9"/>
            </p:custDataLst>
          </p:nvPr>
        </p:nvSpPr>
        <p:spPr>
          <a:xfrm>
            <a:off x="1043608" y="22048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mtClean="0"/>
          </a:p>
          <a:p>
            <a:r>
              <a:rPr lang="ru-RU" smtClean="0">
                <a:solidFill>
                  <a:schemeClr val="bg1"/>
                </a:solidFill>
              </a:rPr>
              <a:t> - на самокате </a:t>
            </a:r>
          </a:p>
          <a:p>
            <a:r>
              <a:rPr lang="ru-RU" smtClean="0">
                <a:solidFill>
                  <a:schemeClr val="bg1"/>
                </a:solidFill>
              </a:rPr>
              <a:t> - на печи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 - на лошади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>
            <p:custDataLst>
              <p:tags r:id="rId10"/>
            </p:custDataLst>
          </p:nvPr>
        </p:nvSpPr>
        <p:spPr>
          <a:xfrm>
            <a:off x="971600" y="3429000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Из чего была избушка у лисы в сказке «Заюшкина избушка?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>
            <p:custDataLst>
              <p:tags r:id="rId11"/>
            </p:custDataLst>
          </p:nvPr>
        </p:nvSpPr>
        <p:spPr>
          <a:xfrm>
            <a:off x="1115616" y="37890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- из веток </a:t>
            </a:r>
          </a:p>
          <a:p>
            <a:r>
              <a:rPr lang="ru-RU" smtClean="0">
                <a:solidFill>
                  <a:schemeClr val="bg1"/>
                </a:solidFill>
              </a:rPr>
              <a:t>- из дерева </a:t>
            </a:r>
          </a:p>
          <a:p>
            <a:r>
              <a:rPr lang="ru-RU" smtClean="0">
                <a:solidFill>
                  <a:schemeClr val="bg1"/>
                </a:solidFill>
              </a:rPr>
              <a:t>- изо льда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>
            <p:custDataLst>
              <p:tags r:id="rId12"/>
            </p:custDataLst>
          </p:nvPr>
        </p:nvSpPr>
        <p:spPr>
          <a:xfrm>
            <a:off x="989856" y="4725144"/>
            <a:ext cx="6678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Что делал мужик, которого не смог заморозить </a:t>
            </a:r>
          </a:p>
          <a:p>
            <a:r>
              <a:rPr lang="ru-RU" smtClean="0">
                <a:solidFill>
                  <a:schemeClr val="bg1"/>
                </a:solidFill>
              </a:rPr>
              <a:t>Мороз Синий Нос?</a:t>
            </a:r>
          </a:p>
        </p:txBody>
      </p:sp>
      <p:sp>
        <p:nvSpPr>
          <p:cNvPr id="21" name="Прямоугольник 20"/>
          <p:cNvSpPr/>
          <p:nvPr>
            <p:custDataLst>
              <p:tags r:id="rId13"/>
            </p:custDataLst>
          </p:nvPr>
        </p:nvSpPr>
        <p:spPr>
          <a:xfrm>
            <a:off x="1043608" y="533685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-рубил дрова</a:t>
            </a:r>
          </a:p>
          <a:p>
            <a:r>
              <a:rPr lang="ru-RU" smtClean="0">
                <a:solidFill>
                  <a:schemeClr val="bg1"/>
                </a:solidFill>
              </a:rPr>
              <a:t>-разводил костер</a:t>
            </a:r>
          </a:p>
          <a:p>
            <a:r>
              <a:rPr lang="ru-RU" smtClean="0">
                <a:solidFill>
                  <a:schemeClr val="bg1"/>
                </a:solidFill>
              </a:rPr>
              <a:t>-бегал</a:t>
            </a:r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46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1"/>
      <p:bldP spid="14" grpId="2"/>
      <p:bldP spid="10" grpId="3"/>
      <p:bldP spid="3" grpId="4"/>
      <p:bldP spid="6" grpId="5"/>
      <p:bldP spid="7" grpId="6"/>
      <p:bldP spid="11" grpId="7"/>
      <p:bldP spid="12" grpId="8"/>
      <p:bldP spid="16" grpId="9"/>
      <p:bldP spid="17" grpId="10"/>
      <p:bldP spid="19" grpId="11"/>
      <p:bldP spid="21" grpId="1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2483769" y="1844824"/>
            <a:ext cx="604867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</a:rPr>
              <a:t> Пусть герои сказок</a:t>
            </a:r>
          </a:p>
          <a:p>
            <a:r>
              <a:rPr lang="ru-RU" sz="2400" smtClean="0">
                <a:solidFill>
                  <a:schemeClr val="bg1"/>
                </a:solidFill>
              </a:rPr>
              <a:t> Дарят нам тепло.</a:t>
            </a:r>
          </a:p>
          <a:p>
            <a:r>
              <a:rPr lang="ru-RU" sz="2400" smtClean="0">
                <a:solidFill>
                  <a:schemeClr val="bg1"/>
                </a:solidFill>
              </a:rPr>
              <a:t> Пусть добро навеки</a:t>
            </a:r>
          </a:p>
          <a:p>
            <a:r>
              <a:rPr lang="ru-RU" sz="2400" smtClean="0">
                <a:solidFill>
                  <a:schemeClr val="bg1"/>
                </a:solidFill>
              </a:rPr>
              <a:t> Побеждает зло.</a:t>
            </a:r>
          </a:p>
          <a:p>
            <a:endParaRPr lang="ru-RU"/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1025719" y="2967335"/>
            <a:ext cx="70925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Вот и сказочке конец, </a:t>
            </a:r>
          </a:p>
          <a:p>
            <a:pPr algn="ctr"/>
            <a:r>
              <a:rPr lang="ru-RU" sz="5400" b="1" cap="none" spc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 кто слушал молодец!</a:t>
            </a:r>
            <a:endParaRPr lang="ru-RU" sz="5400" b="1" cap="none" spc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02" y="908720"/>
            <a:ext cx="3657607" cy="3246127"/>
          </a:xfrm>
          <a:prstGeom prst="rect">
            <a:avLst/>
          </a:prstGeom>
        </p:spPr>
      </p:pic>
      <p:pic>
        <p:nvPicPr>
          <p:cNvPr id="5" name="заставка - В ГОСТЯХ У СКАЗКИ.mp3">
            <a:hlinkClick r:id="" action="ppaction://media"/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3528" y="6021288"/>
            <a:ext cx="609600" cy="609600"/>
          </a:xfrm>
          <a:prstGeom prst="rect">
            <a:avLst/>
          </a:prstGeom>
          <a:effectLst>
            <a:outerShdw blurRad="50800" dist="50800" dir="5400000" algn="ctr" rotWithShape="0">
              <a:schemeClr val="bg2">
                <a:lumMod val="2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70553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96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uiExpand="1" build="allAtOnce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3285334" y="548680"/>
            <a:ext cx="2573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>
                <a:ln w="50800"/>
                <a:solidFill>
                  <a:schemeClr val="bg1">
                    <a:shade val="50000"/>
                  </a:schemeClr>
                </a:solidFill>
              </a:rPr>
              <a:t>З</a:t>
            </a:r>
            <a:r>
              <a:rPr lang="ru-RU" sz="5400" b="1" cap="none" spc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агадки</a:t>
            </a:r>
            <a:endParaRPr lang="ru-RU" sz="5400" b="1" cap="none" spc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999334" y="220486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При честном при всем народе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Едет печка по дороге.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Кто на печке той сидит,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Что нам сказка говорит?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И в какой же это сказке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Печка едет, как салазки?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>
            <p:custDataLst>
              <p:tags r:id="rId3"/>
            </p:custDataLst>
          </p:nvPr>
        </p:nvSpPr>
        <p:spPr>
          <a:xfrm>
            <a:off x="4067944" y="5510731"/>
            <a:ext cx="6203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smtClean="0">
                <a:solidFill>
                  <a:schemeClr val="bg1"/>
                </a:solidFill>
              </a:rPr>
              <a:t>По щучьему велению</a:t>
            </a:r>
            <a:endParaRPr lang="ru-RU" sz="3600" i="1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2636912"/>
            <a:ext cx="4636007" cy="26077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7293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807580" y="150416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/>
              <a:t>  </a:t>
            </a:r>
            <a:r>
              <a:rPr lang="ru-RU" smtClean="0">
                <a:solidFill>
                  <a:schemeClr val="bg1"/>
                </a:solidFill>
              </a:rPr>
              <a:t>Дед и баба вместе жили,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Дочку из снежка слепили,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Но костра горячий жар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Превратил девчурку в пар.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Дед и бабушка в печали.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Как же их дочурку звали?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5004048" y="5414678"/>
            <a:ext cx="2601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smtClean="0">
                <a:solidFill>
                  <a:schemeClr val="bg1"/>
                </a:solidFill>
              </a:rPr>
              <a:t>Снегурочка</a:t>
            </a:r>
            <a:endParaRPr lang="ru-RU" sz="360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78" y="1101738"/>
            <a:ext cx="3185882" cy="42036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0285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1115616" y="2136339"/>
            <a:ext cx="5742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  Шла морозная зима.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Шла морозная зима.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В проруби у озера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Серый хвост лиса-кума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 Волку отморозила. 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4957929" y="5423060"/>
            <a:ext cx="2566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smtClean="0">
                <a:solidFill>
                  <a:schemeClr val="bg1"/>
                </a:solidFill>
              </a:rPr>
              <a:t>Лиса и волк</a:t>
            </a:r>
            <a:endParaRPr lang="ru-RU" sz="3600" i="1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64"/>
          <a:stretch>
            <a:fillRect/>
          </a:stretch>
        </p:blipFill>
        <p:spPr>
          <a:xfrm>
            <a:off x="4716016" y="1196750"/>
            <a:ext cx="3050495" cy="3982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87108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899592" y="162880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Свой дом зимою, в холода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Она слепила изо льда.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Но дом стоял прекрасно в стужу,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Весной же превратился в лужу.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Дом лубяной построил Зайка.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Теперь, читатель, вспоминай-ка,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В какой же это сказке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4572000" y="5322119"/>
            <a:ext cx="42584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err="1" smtClean="0">
                <a:solidFill>
                  <a:schemeClr val="bg1"/>
                </a:solidFill>
              </a:rPr>
              <a:t>Заюшкина избушка</a:t>
            </a:r>
          </a:p>
          <a:p>
            <a:r>
              <a:rPr lang="ru-RU" sz="1200" i="1" smtClean="0">
                <a:solidFill>
                  <a:schemeClr val="bg1"/>
                </a:solidFill>
              </a:rPr>
              <a:t>ИЛИ</a:t>
            </a:r>
            <a:r>
              <a:rPr lang="ru-RU" sz="3600" i="1" smtClean="0">
                <a:solidFill>
                  <a:schemeClr val="bg1"/>
                </a:solidFill>
              </a:rPr>
              <a:t>    Лиса и заяц</a:t>
            </a:r>
            <a:endParaRPr lang="ru-RU" sz="3600" i="1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40768"/>
            <a:ext cx="2808312" cy="3689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6530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>
            <p:custDataLst>
              <p:tags r:id="rId1"/>
            </p:custDataLst>
          </p:nvPr>
        </p:nvSpPr>
        <p:spPr>
          <a:xfrm>
            <a:off x="1187624" y="19888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Снег валил, клубились тучи,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 Гнулись сосны до земли.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Злые люди в лес дремучий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Сиротинку завезли.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Замолчать заставили,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Замерзать оставили.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>
            <p:custDataLst>
              <p:tags r:id="rId2"/>
            </p:custDataLst>
          </p:nvPr>
        </p:nvSpPr>
        <p:spPr>
          <a:xfrm>
            <a:off x="5659936" y="5589240"/>
            <a:ext cx="1977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smtClean="0">
                <a:solidFill>
                  <a:schemeClr val="bg1"/>
                </a:solidFill>
              </a:rPr>
              <a:t>Морозко</a:t>
            </a:r>
            <a:endParaRPr lang="ru-RU" sz="3600" i="1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442" y="1488375"/>
            <a:ext cx="3024689" cy="39330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7601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700808"/>
            <a:ext cx="354806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142" y="764704"/>
            <a:ext cx="77724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559757"/>
            <a:ext cx="3286125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3669" y="2420888"/>
            <a:ext cx="50053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0" y="2420888"/>
            <a:ext cx="4824536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5301208"/>
            <a:ext cx="30241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7950" y="5301207"/>
            <a:ext cx="301783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4437112"/>
            <a:ext cx="2846387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4437112"/>
            <a:ext cx="27368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9513" y="3717032"/>
            <a:ext cx="2808312" cy="100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9513" y="3714264"/>
            <a:ext cx="2837633" cy="100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829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010" y="4435919"/>
            <a:ext cx="1659075" cy="2028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461" y="4443156"/>
            <a:ext cx="1556618" cy="2023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281"/>
            <a:ext cx="1806453" cy="2023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409" y="112281"/>
            <a:ext cx="1684575" cy="2023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0"/>
          <a:stretch>
            <a:fillRect/>
          </a:stretch>
        </p:blipFill>
        <p:spPr>
          <a:xfrm>
            <a:off x="6840877" y="106310"/>
            <a:ext cx="1781896" cy="202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435921"/>
            <a:ext cx="1818324" cy="2030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9" r="5444"/>
          <a:stretch>
            <a:fillRect/>
          </a:stretch>
        </p:blipFill>
        <p:spPr>
          <a:xfrm>
            <a:off x="669923" y="101456"/>
            <a:ext cx="1774174" cy="2028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>
            <p:custDataLst>
              <p:tags r:id="rId8"/>
            </p:custDataLst>
          </p:nvPr>
        </p:nvSpPr>
        <p:spPr>
          <a:xfrm>
            <a:off x="2437475" y="2967335"/>
            <a:ext cx="4269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СНЕГУРОЧКА</a:t>
            </a:r>
            <a:endParaRPr lang="ru-RU" sz="5400" b="1" cap="none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0122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0.0421 L -0.50035 0.294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46" y="125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0.02012 L -0.48732 -0.33704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17" y="-17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0.00995 L 0.23107 -0.33634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" y="-17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05 4.84386E-06 L 0.29862 0.294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146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18 0.00162 L 0.72344 0.29539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4" y="146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0.04257 L -0.49514 0.62017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17" y="288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0.00972 L 0.09444 -0.01202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-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ttps___apihost.ru_storage_temp_is_free_extra_658ac714ec3ae989737253.wav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75656" y="1867349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291" y="1556792"/>
            <a:ext cx="1638477" cy="22048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https___apihost.ru_storage_temp_is_free_extra_658ac7a223410716845704.wav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86336" y="4165848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7" y="4165848"/>
            <a:ext cx="1638476" cy="20906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https___apihost.ru_storage_temp_is_free_extra_658ac905915d9696509696.wav">
            <a:hlinkClick r:id="" action="ppaction://media"/>
          </p:cNvPr>
          <p:cNvPicPr>
            <a:picLocks noChangeAspect="1"/>
          </p:cNvPicPr>
          <p:nvPr>
            <a:audioFile r:link="rId10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932040" y="1867349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484784"/>
            <a:ext cx="1639304" cy="22048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https___apihost.ru_storage_temp_is_free_extra_658accde069a9664731113.wav">
            <a:hlinkClick r:id="" action="ppaction://media"/>
          </p:cNvPr>
          <p:cNvPicPr>
            <a:picLocks noChangeAspect="1"/>
          </p:cNvPicPr>
          <p:nvPr>
            <a:audi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934934" y="4165848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05064"/>
            <a:ext cx="1593469" cy="20906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Прямоугольник 12"/>
          <p:cNvSpPr/>
          <p:nvPr>
            <p:custDataLst>
              <p:tags r:id="rId17"/>
            </p:custDataLst>
          </p:nvPr>
        </p:nvSpPr>
        <p:spPr>
          <a:xfrm flipH="1">
            <a:off x="323528" y="692696"/>
            <a:ext cx="8496944" cy="584775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Послушай и узнай сказки по отрывку</a:t>
            </a:r>
            <a:endParaRPr lang="ru-RU" sz="3200" b="1" cap="none" spc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59733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31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49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28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81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етка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320</Words>
  <Application>Microsoft Office PowerPoint</Application>
  <PresentationFormat>Экран (4:3)</PresentationFormat>
  <Paragraphs>95</Paragraphs>
  <Slides>11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2023-12-26T10:10:49Z</dcterms:created>
  <dcterms:modified xsi:type="dcterms:W3CDTF">2024-01-10T16:23:20Z</dcterms:modified>
</cp:coreProperties>
</file>