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8" r:id="rId4"/>
    <p:sldId id="271" r:id="rId5"/>
    <p:sldId id="270" r:id="rId6"/>
    <p:sldId id="269" r:id="rId7"/>
    <p:sldId id="286" r:id="rId8"/>
    <p:sldId id="287" r:id="rId9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274638"/>
            <a:ext cx="685110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  <a:t>Русский  язык  2 класс 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</a:b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  <a:t>УМК  «Школа  России»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/>
              </a:rPr>
            </a:br>
            <a:br>
              <a:rPr lang="ru-RU" altLang="ru-RU" kern="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331640" y="1444232"/>
            <a:ext cx="7283152" cy="1944216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Правописание  слов с  парным  по глухости -  звонкости  согласным  звуком   на  конце  и  перед  согласным.</a:t>
            </a:r>
          </a:p>
          <a:p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Изложение повествовательного текста по вопросам плана.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02459"/>
            <a:ext cx="2798763" cy="279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30 </a:t>
            </a:r>
            <a:r>
              <a:rPr lang="ru-RU" altLang="ru-RU" b="1" i="1" dirty="0">
                <a:solidFill>
                  <a:srgbClr val="FF0000"/>
                </a:solidFill>
                <a:latin typeface="+mn-lt"/>
              </a:rPr>
              <a:t>я</a:t>
            </a: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нв</a:t>
            </a:r>
            <a:r>
              <a:rPr lang="ru-RU" altLang="ru-RU" b="1" i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ря</a:t>
            </a:r>
            <a:br>
              <a:rPr lang="ru-RU" altLang="ru-RU" b="1" i="1" dirty="0">
                <a:solidFill>
                  <a:srgbClr val="002060"/>
                </a:solidFill>
                <a:latin typeface="+mn-lt"/>
              </a:rPr>
            </a:b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Кла</a:t>
            </a:r>
            <a:r>
              <a:rPr lang="ru-RU" altLang="ru-RU" b="1" i="1" dirty="0">
                <a:solidFill>
                  <a:srgbClr val="FF0000"/>
                </a:solidFill>
                <a:latin typeface="+mn-lt"/>
              </a:rPr>
              <a:t>сс</a:t>
            </a: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ная  р</a:t>
            </a:r>
            <a:r>
              <a:rPr lang="ru-RU" altLang="ru-RU" b="1" i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altLang="ru-RU" b="1" i="1" dirty="0">
                <a:solidFill>
                  <a:srgbClr val="002060"/>
                </a:solidFill>
                <a:latin typeface="+mn-lt"/>
              </a:rPr>
              <a:t>бота</a:t>
            </a:r>
            <a:br>
              <a:rPr lang="ru-RU" i="1" dirty="0">
                <a:solidFill>
                  <a:srgbClr val="002060"/>
                </a:solidFill>
                <a:latin typeface="+mn-lt"/>
              </a:rPr>
            </a:br>
            <a:endParaRPr lang="ru-RU" i="1" dirty="0">
              <a:latin typeface="+mn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58" r="53985" b="9450"/>
          <a:stretch/>
        </p:blipFill>
        <p:spPr bwMode="auto">
          <a:xfrm>
            <a:off x="5369074" y="2156113"/>
            <a:ext cx="2191456" cy="254000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5958" b="9450"/>
          <a:stretch/>
        </p:blipFill>
        <p:spPr bwMode="auto">
          <a:xfrm>
            <a:off x="2339752" y="2156114"/>
            <a:ext cx="2381250" cy="254000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776786" y="5085184"/>
            <a:ext cx="4783744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Сижу  правильно,  </a:t>
            </a:r>
          </a:p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пишу  красиво!</a:t>
            </a: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/>
          <a:lstStyle/>
          <a:p>
            <a:r>
              <a:rPr lang="ru-RU" sz="3200" i="1" dirty="0">
                <a:solidFill>
                  <a:srgbClr val="002060"/>
                </a:solidFill>
                <a:latin typeface="+mn-lt"/>
              </a:rPr>
              <a:t>Прочитайте. Спишите, изменяя форму каждого слова из скобок.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0112" y="6238555"/>
            <a:ext cx="3349882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27  упр. 46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951671-DC41-460F-A0EF-19A89EFFB7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81500" r="11114" b="5900"/>
          <a:stretch/>
        </p:blipFill>
        <p:spPr>
          <a:xfrm>
            <a:off x="1153130" y="1484784"/>
            <a:ext cx="7776864" cy="153946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7D167F2-1513-41B6-B855-0521AC1F06A4}"/>
              </a:ext>
            </a:extLst>
          </p:cNvPr>
          <p:cNvSpPr/>
          <p:nvPr/>
        </p:nvSpPr>
        <p:spPr>
          <a:xfrm>
            <a:off x="1619672" y="3385594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NunitoRegular"/>
              </a:rPr>
              <a:t>Ставим букву в конце слова, учитывая проверочные слова, данные в скобках.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2D7B5FF-B624-4988-B2FE-7C2A435F2570}"/>
              </a:ext>
            </a:extLst>
          </p:cNvPr>
          <p:cNvSpPr/>
          <p:nvPr/>
        </p:nvSpPr>
        <p:spPr>
          <a:xfrm>
            <a:off x="1331640" y="4424487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NunitoRegular"/>
              </a:rPr>
              <a:t>Много мес</a:t>
            </a:r>
            <a:r>
              <a:rPr lang="ru-RU" sz="2800" b="1" i="1" u="sng" dirty="0">
                <a:latin typeface="Nunitobold"/>
              </a:rPr>
              <a:t>т</a:t>
            </a:r>
            <a:r>
              <a:rPr lang="ru-RU" sz="2800" i="1" dirty="0">
                <a:latin typeface="NunitoRegular"/>
              </a:rPr>
              <a:t>, много гнёз</a:t>
            </a:r>
            <a:r>
              <a:rPr lang="ru-RU" sz="2800" b="1" i="1" dirty="0">
                <a:latin typeface="Nunitobold"/>
              </a:rPr>
              <a:t>д</a:t>
            </a:r>
            <a:r>
              <a:rPr lang="ru-RU" sz="2800" i="1" dirty="0">
                <a:latin typeface="NunitoRegular"/>
              </a:rPr>
              <a:t>, много </a:t>
            </a:r>
            <a:r>
              <a:rPr lang="ru-RU" sz="2800" i="1" dirty="0" err="1">
                <a:latin typeface="NunitoRegular"/>
              </a:rPr>
              <a:t>коро</a:t>
            </a:r>
            <a:r>
              <a:rPr lang="ru-RU" sz="2800" b="1" i="1" u="sng" dirty="0" err="1">
                <a:latin typeface="Nunitobold"/>
              </a:rPr>
              <a:t>в</a:t>
            </a:r>
            <a:r>
              <a:rPr lang="ru-RU" sz="2800" i="1" dirty="0">
                <a:latin typeface="NunitoRegular"/>
              </a:rPr>
              <a:t>, много ры</a:t>
            </a:r>
            <a:r>
              <a:rPr lang="ru-RU" sz="2800" b="1" i="1" u="sng" dirty="0">
                <a:latin typeface="Nunitobold"/>
              </a:rPr>
              <a:t>б</a:t>
            </a:r>
            <a:r>
              <a:rPr lang="ru-RU" sz="2800" i="1" dirty="0">
                <a:latin typeface="NunitoRegular"/>
              </a:rPr>
              <a:t>, много ко</a:t>
            </a:r>
            <a:r>
              <a:rPr lang="ru-RU" sz="2800" b="1" i="1" u="sng" dirty="0">
                <a:latin typeface="Nunitobold"/>
              </a:rPr>
              <a:t>с</a:t>
            </a:r>
            <a:r>
              <a:rPr lang="ru-RU" sz="2800" i="1" dirty="0">
                <a:latin typeface="NunitoRegular"/>
              </a:rPr>
              <a:t>, много шу</a:t>
            </a:r>
            <a:r>
              <a:rPr lang="ru-RU" sz="2800" b="1" i="1" u="sng" dirty="0">
                <a:latin typeface="Nunitobold"/>
              </a:rPr>
              <a:t>б</a:t>
            </a:r>
            <a:r>
              <a:rPr lang="ru-RU" sz="2800" i="1" dirty="0">
                <a:latin typeface="NunitoRegular"/>
              </a:rPr>
              <a:t>, много шля</a:t>
            </a:r>
            <a:r>
              <a:rPr lang="ru-RU" sz="2800" b="1" i="1" u="sng" dirty="0">
                <a:latin typeface="Nunitobold"/>
              </a:rPr>
              <a:t>п</a:t>
            </a:r>
            <a:r>
              <a:rPr lang="ru-RU" sz="2800" i="1" dirty="0">
                <a:latin typeface="NunitoRegular"/>
              </a:rPr>
              <a:t>, много сапо</a:t>
            </a:r>
            <a:r>
              <a:rPr lang="ru-RU" sz="2800" b="1" i="1" u="sng" dirty="0">
                <a:latin typeface="Nunitobold"/>
              </a:rPr>
              <a:t>г</a:t>
            </a:r>
            <a:r>
              <a:rPr lang="ru-RU" sz="2800" i="1" dirty="0">
                <a:latin typeface="NunitoRegular"/>
              </a:rPr>
              <a:t>, много кры</a:t>
            </a:r>
            <a:r>
              <a:rPr lang="ru-RU" sz="2800" b="1" i="1" u="sng" dirty="0">
                <a:latin typeface="Nunitobold"/>
              </a:rPr>
              <a:t>ш</a:t>
            </a:r>
            <a:r>
              <a:rPr lang="ru-RU" sz="2800" i="1" dirty="0">
                <a:latin typeface="NunitoRegular"/>
              </a:rPr>
              <a:t>, много лы</a:t>
            </a:r>
            <a:r>
              <a:rPr lang="ru-RU" sz="2800" b="1" i="1" u="sng" dirty="0">
                <a:latin typeface="Nunitobold"/>
              </a:rPr>
              <a:t>ж</a:t>
            </a:r>
            <a:r>
              <a:rPr lang="ru-RU" sz="2800" i="1" dirty="0">
                <a:latin typeface="NunitoRegular"/>
              </a:rPr>
              <a:t>.</a:t>
            </a:r>
            <a:endParaRPr lang="ru-RU" sz="2800" i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870" y="2167628"/>
            <a:ext cx="682736" cy="94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7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617" y="188640"/>
            <a:ext cx="7776864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С  какой  орфограммой  будем  работать? </a:t>
            </a:r>
            <a:b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923" y="4361203"/>
            <a:ext cx="880479" cy="1214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338649" y="3125760"/>
            <a:ext cx="7488832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>
                <a:solidFill>
                  <a:srgbClr val="002060"/>
                </a:solidFill>
                <a:latin typeface="+mn-lt"/>
              </a:rPr>
              <a:t>Парные  звонкие и  глухие  согласные и безударные гласные, правописание </a:t>
            </a:r>
            <a:r>
              <a:rPr lang="ru-RU" sz="2800" dirty="0" err="1">
                <a:solidFill>
                  <a:srgbClr val="002060"/>
                </a:solidFill>
                <a:latin typeface="+mn-lt"/>
              </a:rPr>
              <a:t>жи</a:t>
            </a:r>
            <a:r>
              <a:rPr lang="ru-RU" sz="2800" dirty="0">
                <a:solidFill>
                  <a:srgbClr val="002060"/>
                </a:solidFill>
                <a:latin typeface="+mn-lt"/>
              </a:rPr>
              <a:t> – ши,</a:t>
            </a:r>
          </a:p>
          <a:p>
            <a:r>
              <a:rPr lang="ru-RU" sz="280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+mn-lt"/>
              </a:rPr>
              <a:t>ча</a:t>
            </a:r>
            <a:r>
              <a:rPr lang="ru-RU" sz="2800" dirty="0">
                <a:solidFill>
                  <a:srgbClr val="002060"/>
                </a:solidFill>
                <a:latin typeface="+mn-lt"/>
              </a:rPr>
              <a:t> - ща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E930A9-1323-4C97-A263-C3FE3EB573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9287" t="42650" b="37282"/>
          <a:stretch/>
        </p:blipFill>
        <p:spPr>
          <a:xfrm>
            <a:off x="1662100" y="1212428"/>
            <a:ext cx="6294276" cy="191333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4C65DDA-AFE6-4602-940C-CB331F6E228B}"/>
              </a:ext>
            </a:extLst>
          </p:cNvPr>
          <p:cNvSpPr/>
          <p:nvPr/>
        </p:nvSpPr>
        <p:spPr>
          <a:xfrm>
            <a:off x="1662100" y="4320678"/>
            <a:ext cx="67757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гер</a:t>
            </a:r>
            <a:r>
              <a:rPr lang="ru-RU" sz="2800" i="1" u="sng" dirty="0"/>
              <a:t>б</a:t>
            </a:r>
            <a:r>
              <a:rPr lang="ru-RU" sz="2800" i="1" dirty="0"/>
              <a:t> – г</a:t>
            </a:r>
            <a:r>
              <a:rPr lang="ru-RU" sz="2800" i="1" u="sng" dirty="0"/>
              <a:t>е</a:t>
            </a:r>
            <a:r>
              <a:rPr lang="ru-RU" sz="2800" i="1" dirty="0"/>
              <a:t>рбы           </a:t>
            </a:r>
            <a:r>
              <a:rPr lang="ru-RU" sz="2800" i="1" u="sng" dirty="0"/>
              <a:t>ча</a:t>
            </a:r>
            <a:r>
              <a:rPr lang="ru-RU" sz="2800" i="1" dirty="0"/>
              <a:t>сы – </a:t>
            </a:r>
            <a:r>
              <a:rPr lang="ru-RU" sz="2800" i="1" u="sng" dirty="0"/>
              <a:t>ча</a:t>
            </a:r>
            <a:r>
              <a:rPr lang="ru-RU" sz="2800" i="1" dirty="0"/>
              <a:t>с</a:t>
            </a:r>
            <a:br>
              <a:rPr lang="ru-RU" sz="2800" i="1" dirty="0"/>
            </a:br>
            <a:r>
              <a:rPr lang="ru-RU" sz="2800" i="1" dirty="0"/>
              <a:t>пло</a:t>
            </a:r>
            <a:r>
              <a:rPr lang="ru-RU" sz="2800" i="1" u="sng" dirty="0"/>
              <a:t>д</a:t>
            </a:r>
            <a:r>
              <a:rPr lang="ru-RU" sz="2800" i="1" dirty="0"/>
              <a:t> – пл</a:t>
            </a:r>
            <a:r>
              <a:rPr lang="ru-RU" sz="2800" i="1" u="sng" dirty="0"/>
              <a:t>о</a:t>
            </a:r>
            <a:r>
              <a:rPr lang="ru-RU" sz="2800" i="1" dirty="0"/>
              <a:t>ды         стри</a:t>
            </a:r>
            <a:r>
              <a:rPr lang="ru-RU" sz="2800" i="1" u="sng" dirty="0"/>
              <a:t>ж</a:t>
            </a:r>
            <a:r>
              <a:rPr lang="ru-RU" sz="2800" i="1" dirty="0"/>
              <a:t> – стри</a:t>
            </a:r>
            <a:r>
              <a:rPr lang="ru-RU" sz="2800" i="1" u="sng" dirty="0"/>
              <a:t>жи</a:t>
            </a:r>
            <a:br>
              <a:rPr lang="ru-RU" sz="2800" i="1" dirty="0"/>
            </a:br>
            <a:r>
              <a:rPr lang="ru-RU" sz="2800" i="1" dirty="0"/>
              <a:t>моро</a:t>
            </a:r>
            <a:r>
              <a:rPr lang="ru-RU" sz="2800" i="1" u="sng" dirty="0"/>
              <a:t>з</a:t>
            </a:r>
            <a:r>
              <a:rPr lang="ru-RU" sz="2800" i="1" dirty="0"/>
              <a:t> – м</a:t>
            </a:r>
            <a:r>
              <a:rPr lang="ru-RU" sz="2800" i="1" u="sng" dirty="0"/>
              <a:t>о</a:t>
            </a:r>
            <a:r>
              <a:rPr lang="ru-RU" sz="2800" i="1" dirty="0"/>
              <a:t>розы    к</a:t>
            </a:r>
            <a:r>
              <a:rPr lang="ru-RU" sz="2800" i="1" u="sng" dirty="0"/>
              <a:t>а</a:t>
            </a:r>
            <a:r>
              <a:rPr lang="ru-RU" sz="2800" i="1" dirty="0"/>
              <a:t>р</a:t>
            </a:r>
            <a:r>
              <a:rPr lang="ru-RU" sz="2800" i="1" u="sng" dirty="0"/>
              <a:t>а</a:t>
            </a:r>
            <a:r>
              <a:rPr lang="ru-RU" sz="2800" i="1" dirty="0"/>
              <a:t>нда</a:t>
            </a:r>
            <a:r>
              <a:rPr lang="ru-RU" sz="2800" i="1" u="sng" dirty="0"/>
              <a:t>ш</a:t>
            </a:r>
            <a:r>
              <a:rPr lang="ru-RU" sz="2800" i="1" dirty="0"/>
              <a:t> – к</a:t>
            </a:r>
            <a:r>
              <a:rPr lang="ru-RU" sz="2800" i="1" u="sng" dirty="0"/>
              <a:t>а</a:t>
            </a:r>
            <a:r>
              <a:rPr lang="ru-RU" sz="2800" i="1" dirty="0"/>
              <a:t>р</a:t>
            </a:r>
            <a:r>
              <a:rPr lang="ru-RU" sz="2800" i="1" u="sng" dirty="0"/>
              <a:t>а</a:t>
            </a:r>
            <a:r>
              <a:rPr lang="ru-RU" sz="2800" i="1" dirty="0"/>
              <a:t>нд</a:t>
            </a:r>
            <a:r>
              <a:rPr lang="ru-RU" sz="2800" i="1" u="sng" dirty="0"/>
              <a:t>аши</a:t>
            </a:r>
            <a:endParaRPr lang="ru-RU" sz="2800" i="1" dirty="0"/>
          </a:p>
        </p:txBody>
      </p:sp>
      <p:sp>
        <p:nvSpPr>
          <p:cNvPr id="9" name="AutoShape 2" descr="русский язык 2 класс учебник Канакина, Горецкий - 2 часть страница 28">
            <a:extLst>
              <a:ext uri="{FF2B5EF4-FFF2-40B4-BE49-F238E27FC236}">
                <a16:creationId xmlns:a16="http://schemas.microsoft.com/office/drawing/2014/main" id="{FE72B294-7161-4E87-9185-05C57FA48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DF6FF31-9D78-46C9-A424-1570F4A341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9307" t="62245" b="26900"/>
          <a:stretch/>
        </p:blipFill>
        <p:spPr>
          <a:xfrm>
            <a:off x="1662100" y="5685795"/>
            <a:ext cx="5949726" cy="93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2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Работа с текстом</a:t>
            </a:r>
            <a:endParaRPr lang="ru-RU" sz="32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0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4774">
            <a:off x="7666270" y="4274991"/>
            <a:ext cx="1754699" cy="175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3">
            <a:extLst>
              <a:ext uri="{FF2B5EF4-FFF2-40B4-BE49-F238E27FC236}">
                <a16:creationId xmlns:a16="http://schemas.microsoft.com/office/drawing/2014/main" id="{8775A1AB-8ABB-4563-B755-FE26318C300E}"/>
              </a:ext>
            </a:extLst>
          </p:cNvPr>
          <p:cNvSpPr/>
          <p:nvPr/>
        </p:nvSpPr>
        <p:spPr>
          <a:xfrm>
            <a:off x="5580112" y="6007796"/>
            <a:ext cx="3230030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29  упр. 50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6DD4AD-5551-4F1A-A7D7-6BEEA57415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5350" r="7554" b="34250"/>
          <a:stretch/>
        </p:blipFill>
        <p:spPr>
          <a:xfrm>
            <a:off x="1431059" y="836712"/>
            <a:ext cx="6309294" cy="493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5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https://upload.wikimedia.org/wikipedia/commons/9/92/Platform_boot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upload.wikimedia.org/wikipedia/commons/9/92/Platform_boots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https://upload.wikimedia.org/wikipedia/commons/9/92/Platform_boots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русский язык 2 класс учебник Канакина, Горецкий - 2 часть страница 29">
            <a:extLst>
              <a:ext uri="{FF2B5EF4-FFF2-40B4-BE49-F238E27FC236}">
                <a16:creationId xmlns:a16="http://schemas.microsoft.com/office/drawing/2014/main" id="{88CB710C-D162-4100-934E-1CC4C87B52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050" r="11751" b="5756"/>
          <a:stretch/>
        </p:blipFill>
        <p:spPr bwMode="auto">
          <a:xfrm>
            <a:off x="1259632" y="332840"/>
            <a:ext cx="7619374" cy="280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3E20C64-A070-4E5B-BD50-B85F0AC9988E}"/>
              </a:ext>
            </a:extLst>
          </p:cNvPr>
          <p:cNvSpPr/>
          <p:nvPr/>
        </p:nvSpPr>
        <p:spPr>
          <a:xfrm>
            <a:off x="4125243" y="3244334"/>
            <a:ext cx="1448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latin typeface="NunitoRegular"/>
              </a:rPr>
              <a:t>Оляпка</a:t>
            </a:r>
            <a:endParaRPr lang="ru-RU" sz="3200" i="1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73F3F80-8A94-404E-9BC0-A3EC7131BDBE}"/>
              </a:ext>
            </a:extLst>
          </p:cNvPr>
          <p:cNvSpPr/>
          <p:nvPr/>
        </p:nvSpPr>
        <p:spPr>
          <a:xfrm>
            <a:off x="1259632" y="4006686"/>
            <a:ext cx="7427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NunitoRegular"/>
              </a:rPr>
              <a:t>Зимой на морозе на льду речки у проруби пела птичка. </a:t>
            </a:r>
            <a:endParaRPr lang="ru-RU" sz="2800" i="1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557761F-8E99-43C4-B7BB-36A02CB18D87}"/>
              </a:ext>
            </a:extLst>
          </p:cNvPr>
          <p:cNvSpPr/>
          <p:nvPr/>
        </p:nvSpPr>
        <p:spPr>
          <a:xfrm>
            <a:off x="2702180" y="4437573"/>
            <a:ext cx="5743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NunitoRegular"/>
              </a:rPr>
              <a:t>Это водяной воробей – оляпка.</a:t>
            </a:r>
            <a:endParaRPr lang="ru-RU" sz="2800" i="1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9518BCB-8FA4-455B-8057-8F88FB88211D}"/>
              </a:ext>
            </a:extLst>
          </p:cNvPr>
          <p:cNvSpPr/>
          <p:nvPr/>
        </p:nvSpPr>
        <p:spPr>
          <a:xfrm>
            <a:off x="7646075" y="4437573"/>
            <a:ext cx="793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NunitoRegular"/>
              </a:rPr>
              <a:t>Она</a:t>
            </a:r>
            <a:endParaRPr lang="ru-RU" sz="2800" i="1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D33E282-E281-4A1C-B145-4CF2A6F6A049}"/>
              </a:ext>
            </a:extLst>
          </p:cNvPr>
          <p:cNvSpPr/>
          <p:nvPr/>
        </p:nvSpPr>
        <p:spPr>
          <a:xfrm>
            <a:off x="1254004" y="4885352"/>
            <a:ext cx="3201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NunitoRegular"/>
              </a:rPr>
              <a:t>нырнула в прорубь.</a:t>
            </a:r>
            <a:endParaRPr lang="ru-RU" sz="2800" i="1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3119540-35D8-4975-8034-CE86035C877C}"/>
              </a:ext>
            </a:extLst>
          </p:cNvPr>
          <p:cNvSpPr/>
          <p:nvPr/>
        </p:nvSpPr>
        <p:spPr>
          <a:xfrm>
            <a:off x="4315889" y="4885352"/>
            <a:ext cx="4582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NunitoRegular"/>
              </a:rPr>
              <a:t>Птичка на дне искала пищу.</a:t>
            </a:r>
            <a:endParaRPr lang="ru-RU" sz="2800" i="1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2A4AC87-8056-4394-A67B-242DDFB2D8AF}"/>
              </a:ext>
            </a:extLst>
          </p:cNvPr>
          <p:cNvSpPr/>
          <p:nvPr/>
        </p:nvSpPr>
        <p:spPr>
          <a:xfrm>
            <a:off x="1259632" y="5333131"/>
            <a:ext cx="7427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NunitoRegular"/>
              </a:rPr>
              <a:t>Оляпке не холодно. Её перья покрыты тонким слоем жира.</a:t>
            </a:r>
            <a:endParaRPr lang="ru-RU" sz="2800" i="1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99D05FB-5C7C-48C8-9B00-6C235E129DA8}"/>
              </a:ext>
            </a:extLst>
          </p:cNvPr>
          <p:cNvSpPr/>
          <p:nvPr/>
        </p:nvSpPr>
        <p:spPr>
          <a:xfrm>
            <a:off x="1254004" y="3829109"/>
            <a:ext cx="7619374" cy="24581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494" y="548680"/>
            <a:ext cx="59372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03847" y="2432619"/>
            <a:ext cx="3808133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с. 28   упр. 47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62111" y="5157192"/>
            <a:ext cx="6120677" cy="9904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 за  работу  на  уроке!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19581" y="3501008"/>
            <a:ext cx="5620771" cy="10081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Как  будем работать  с  орфограммой  дома?</a:t>
            </a:r>
          </a:p>
        </p:txBody>
      </p:sp>
    </p:spTree>
    <p:extLst>
      <p:ext uri="{BB962C8B-B14F-4D97-AF65-F5344CB8AC3E}">
        <p14:creationId xmlns:p14="http://schemas.microsoft.com/office/powerpoint/2010/main" val="3837670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8229600" cy="1143000"/>
          </a:xfrm>
        </p:spPr>
        <p:txBody>
          <a:bodyPr/>
          <a:lstStyle/>
          <a:p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Использованная   литература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340768"/>
            <a:ext cx="7283152" cy="4525963"/>
          </a:xfrm>
        </p:spPr>
        <p:txBody>
          <a:bodyPr/>
          <a:lstStyle/>
          <a:p>
            <a:endParaRPr lang="ru-RU" altLang="ru-RU" sz="20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altLang="ru-RU" sz="2000" dirty="0" err="1">
                <a:solidFill>
                  <a:srgbClr val="002060"/>
                </a:solidFill>
                <a:latin typeface="Arial Black" pitchFamily="34" charset="0"/>
              </a:rPr>
              <a:t>Канакина</a:t>
            </a:r>
            <a:r>
              <a:rPr lang="ru-RU" altLang="ru-RU" sz="2000" dirty="0">
                <a:solidFill>
                  <a:srgbClr val="002060"/>
                </a:solidFill>
                <a:latin typeface="Arial Black" pitchFamily="34" charset="0"/>
              </a:rPr>
              <a:t> В.П., Горецкий В.Г. Русский  язык.</a:t>
            </a:r>
          </a:p>
          <a:p>
            <a:pPr marL="0" indent="0"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 Black" pitchFamily="34" charset="0"/>
              </a:rPr>
              <a:t>    2 класс. Учеб. для общеобразовательных</a:t>
            </a:r>
          </a:p>
          <a:p>
            <a:pPr marL="0" indent="0">
              <a:buNone/>
            </a:pPr>
            <a:r>
              <a:rPr lang="ru-RU" altLang="ru-RU" sz="2000" dirty="0">
                <a:solidFill>
                  <a:srgbClr val="002060"/>
                </a:solidFill>
                <a:latin typeface="Arial Black" pitchFamily="34" charset="0"/>
              </a:rPr>
              <a:t>    организаций.    Ч. 2– М.: Просвещение, 2020</a:t>
            </a:r>
          </a:p>
          <a:p>
            <a:pPr marL="0" indent="0">
              <a:buNone/>
            </a:pPr>
            <a:endParaRPr lang="ru-RU" altLang="ru-RU" sz="20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Яценко  И.Ф. Поурочные разработки  по  русскому  языку. 2  класс. - М.: ВАКО, 2022.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68484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279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Nunitobold</vt:lpstr>
      <vt:lpstr>NunitoRegular</vt:lpstr>
      <vt:lpstr>Arial Black</vt:lpstr>
      <vt:lpstr>Arial</vt:lpstr>
      <vt:lpstr>Times New Roman</vt:lpstr>
      <vt:lpstr>1_Тема Office</vt:lpstr>
      <vt:lpstr>Презентация PowerPoint</vt:lpstr>
      <vt:lpstr>  30 января Классная  работа </vt:lpstr>
      <vt:lpstr>Прочитайте. Спишите, изменяя форму каждого слова из скобок.</vt:lpstr>
      <vt:lpstr>С  какой  орфограммой  будем  работать?   </vt:lpstr>
      <vt:lpstr>Работа с текстом</vt:lpstr>
      <vt:lpstr>Презентация PowerPoint</vt:lpstr>
      <vt:lpstr>Презентация PowerPoint</vt:lpstr>
      <vt:lpstr>Использованная   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Вахрамеева Л.Н.</dc:creator>
  <cp:keywords>Шаблон презентации</cp:keywords>
  <cp:lastModifiedBy>USER</cp:lastModifiedBy>
  <cp:revision>93</cp:revision>
  <dcterms:created xsi:type="dcterms:W3CDTF">2014-07-06T18:18:01Z</dcterms:created>
  <dcterms:modified xsi:type="dcterms:W3CDTF">2024-01-29T15:25:04Z</dcterms:modified>
</cp:coreProperties>
</file>