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6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6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566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8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396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114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24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76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4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6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25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4BC1-4195-4901-81F7-5D1B1E27E966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4BCC4-F862-468A-AAE0-B2057B70B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6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de-online.ru/novosti/2020-2/sklonenie_sushestvitelnih_1_kop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05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gyazo.com/a71efa55da3a1d512e03c029d7cd4e7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904" y="295275"/>
            <a:ext cx="4752975" cy="656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gyazo.com/ff7a0e479f5c3ff0f38e11a35cb31d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79" y="295275"/>
            <a:ext cx="4743450" cy="598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42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gyazo.com/d8dc7b8fd45b6f7df82560440691f6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5" y="299339"/>
            <a:ext cx="75247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gyazo.com/5acd3191e75e16b3b1ffddfa9bbe57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99" y="2941320"/>
            <a:ext cx="86677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7598" y="2101121"/>
            <a:ext cx="4260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zum</a:t>
            </a:r>
            <a:r>
              <a:rPr lang="en-US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Beispiel</a:t>
            </a:r>
            <a:r>
              <a:rPr lang="en-US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(например):</a:t>
            </a:r>
            <a:endParaRPr lang="ru-RU" sz="20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078" name="Picture 6" descr="https://i.gyazo.com/94d31a99b87e6800c8b0bda1bc0c63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91" y="3845369"/>
            <a:ext cx="59817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104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gyazo.com/55e7c1427ae192326b0e578ce76c372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87" y="119824"/>
            <a:ext cx="1038225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gyazo.com/5642cc29c86846440f15a555132377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74" y="4048950"/>
            <a:ext cx="997267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65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776" y="658368"/>
            <a:ext cx="1005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Существительные, которые склоняются по смешанному типу: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Name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(имя),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Friede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(мир),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Gedanke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(мысль),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Glaube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(вера),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Buchstabe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(буква),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Same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(семя),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Wille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(воля), 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der </a:t>
            </a:r>
            <a:r>
              <a:rPr lang="en-US" sz="2000" b="1" dirty="0" err="1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Schade</a:t>
            </a:r>
            <a:r>
              <a:rPr lang="en-US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(ущерб)</a:t>
            </a:r>
            <a:endParaRPr lang="ru-RU" sz="2000" b="1" dirty="0">
              <a:solidFill>
                <a:srgbClr val="00B0F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124" name="Picture 4" descr="https://i.gyazo.com/51743dfd9ab3eeb1dff59142027f299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5" y="3341814"/>
            <a:ext cx="8282007" cy="209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776" y="2277090"/>
            <a:ext cx="3913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zum</a:t>
            </a:r>
            <a:r>
              <a:rPr lang="en-US" sz="24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Beispiel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(например):</a:t>
            </a:r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10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gyazo.com/aa33d1b338157e69f1470ce92f845b6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359664"/>
            <a:ext cx="1008697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gyazo.com/d0675d2f18742ee099963bb5758b2ca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67" y="2932176"/>
            <a:ext cx="100298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404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gyazo.com/badfaa28ba830b41b5bc9724bf27caf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847" y="211264"/>
            <a:ext cx="6391275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3312" y="1244537"/>
            <a:ext cx="887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Множественное число каждого существительного необходимо смотреть в словаре. 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172" name="Picture 4" descr="https://i.gyazo.com/ee73b5cef048ac5028f9c54e10eaae1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53" y="1792224"/>
            <a:ext cx="103727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.gyazo.com/7f87923e94cc59b6eb67cc0a202017e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41" y="4182999"/>
            <a:ext cx="98869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6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2064" y="310896"/>
            <a:ext cx="4133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Übungen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(упражнения):</a:t>
            </a:r>
            <a:endParaRPr lang="ru-RU" sz="2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196" name="Picture 4" descr="https://i.gyazo.com/e46c5ecf141c798d3ead9305d81f74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6" y="1721802"/>
            <a:ext cx="8915274" cy="472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2064" y="1352470"/>
            <a:ext cx="10991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1.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Kombinieren Sie richtig, ergänzen Sie die passenden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Genitivendungen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35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gyazo.com/663eb20d4af63754c5f597a3f286cca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7" y="923226"/>
            <a:ext cx="69532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8056" y="256032"/>
            <a:ext cx="1102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2.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Übersetzen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Sie die rechts angegebenen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Eigennamen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und setzen Sie sie in der richtigen Form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238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gyazo.com/3b3d53322ff1f6b13ceea2803e6291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03" y="1266126"/>
            <a:ext cx="7200900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0293" y="601718"/>
            <a:ext cx="4478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3.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Was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liegt wo? Verbinden sie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richtig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45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gyazo.com/c2d75526f2b00321cca17bce3279f9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31" y="1829752"/>
            <a:ext cx="69627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7628" y="1013198"/>
            <a:ext cx="3196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4. </a:t>
            </a:r>
            <a:r>
              <a:rPr lang="en-US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Ergänzen</a:t>
            </a:r>
            <a:r>
              <a:rPr lang="en-US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dirty="0" err="1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Sie</a:t>
            </a:r>
            <a:r>
              <a:rPr lang="en-US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die </a:t>
            </a:r>
            <a:r>
              <a:rPr lang="en-US" b="1" dirty="0" err="1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Sätze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r>
              <a:rPr lang="en-US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76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gyazo.com/88954c63e7dd89fd8363a63d4a5180e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" y="713232"/>
            <a:ext cx="10506075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gyazo.com/5346c436e57d568adf1a8e7158c204d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1" y="4085083"/>
            <a:ext cx="1002982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937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gyazo.com/8fb603c65675149b59849b395f43ad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" y="1348740"/>
            <a:ext cx="7058025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960" y="582091"/>
            <a:ext cx="10978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5.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Beantworten Sie die Fragen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Gebrauchen Sie dabei die rechts angegebenen Substantive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19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.gyazo.com/99566fb1f2d80d1a7f40c49e638c0dc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23" y="1706562"/>
            <a:ext cx="7038975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4840" y="847267"/>
            <a:ext cx="9781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6.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Bilden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Sie Sätze mit den unten angegebenen Wörtern in allen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Kasusformen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070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gyazo.com/98645d3467802154722dcc6a2c91391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39" y="1853184"/>
            <a:ext cx="702945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9039" y="993571"/>
            <a:ext cx="11173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№ 7.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Antworten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Sie verneinend, setzen Sie dabei das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Substantiv </a:t>
            </a:r>
            <a:r>
              <a:rPr lang="de-DE" b="1" dirty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 Klammern im richtigen Kasus </a:t>
            </a:r>
            <a:r>
              <a:rPr lang="de-DE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ein</a:t>
            </a:r>
            <a:r>
              <a:rPr lang="ru-RU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!</a:t>
            </a:r>
            <a:endParaRPr lang="ru-RU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100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gyazo.com/33d77d63cc49f6b94adf1a96e9cbf1b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39" y="594360"/>
            <a:ext cx="11317702" cy="534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513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gyazo.com/9ea1b4e2b13b10ba8eeff3ebe4410a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775" y="545909"/>
            <a:ext cx="8220075" cy="10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de-online.ru/novosti/2020-2/sklonenie_sushestvitelnih_Tab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927" y="1574610"/>
            <a:ext cx="7662546" cy="383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gyazo.com/c4a41befc0dd6a8a2c422ca1a7ac73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511" y="5405883"/>
            <a:ext cx="92011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68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gyazo.com/9337b145e1881d4e0bab69d4ec7ced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584" y="0"/>
            <a:ext cx="978034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349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gyazo.com/73a67a8dbb8b9e5bd12ad6034e4f239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3" y="0"/>
            <a:ext cx="1156896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561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gyazo.com/df48fda3f840d452d2ce1e834e7a408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74" y="1876678"/>
            <a:ext cx="12077326" cy="29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8256" y="859536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Примеры из новостных официальных сводок</a:t>
            </a:r>
            <a:endParaRPr lang="ru-RU" sz="28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53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gyazo.com/662869854cb11f9e6e651c609d985c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23" y="0"/>
            <a:ext cx="10744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.gyazo.com/c74a9b3b73a3a2a96c88e8af28cd7e7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88" y="3505200"/>
            <a:ext cx="1029652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3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gyazo.com/2200372ec7fa737a035b3f05ed86b7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26" y="261489"/>
            <a:ext cx="9893682" cy="639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782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177</Words>
  <Application>Microsoft Office PowerPoint</Application>
  <PresentationFormat>Широкоэкранный</PresentationFormat>
  <Paragraphs>13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6</cp:revision>
  <dcterms:created xsi:type="dcterms:W3CDTF">2021-12-19T14:45:19Z</dcterms:created>
  <dcterms:modified xsi:type="dcterms:W3CDTF">2021-12-19T18:42:27Z</dcterms:modified>
</cp:coreProperties>
</file>