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561-7BBD-4A59-8AF4-E5C3023393F5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B5CB-6E75-483C-B08C-E0188FECC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435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561-7BBD-4A59-8AF4-E5C3023393F5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B5CB-6E75-483C-B08C-E0188FECC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167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561-7BBD-4A59-8AF4-E5C3023393F5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B5CB-6E75-483C-B08C-E0188FECC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938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561-7BBD-4A59-8AF4-E5C3023393F5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B5CB-6E75-483C-B08C-E0188FECC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220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561-7BBD-4A59-8AF4-E5C3023393F5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B5CB-6E75-483C-B08C-E0188FECC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974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561-7BBD-4A59-8AF4-E5C3023393F5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B5CB-6E75-483C-B08C-E0188FECC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440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561-7BBD-4A59-8AF4-E5C3023393F5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B5CB-6E75-483C-B08C-E0188FECC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003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561-7BBD-4A59-8AF4-E5C3023393F5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B5CB-6E75-483C-B08C-E0188FECC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353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561-7BBD-4A59-8AF4-E5C3023393F5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B5CB-6E75-483C-B08C-E0188FECC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025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561-7BBD-4A59-8AF4-E5C3023393F5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B5CB-6E75-483C-B08C-E0188FECC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024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561-7BBD-4A59-8AF4-E5C3023393F5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B5CB-6E75-483C-B08C-E0188FECC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198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D7561-7BBD-4A59-8AF4-E5C3023393F5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7B5CB-6E75-483C-B08C-E0188FECC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64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de-online.ru/novosti/2020-7/slozhnye-predlozheniya-v-nemeckom-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0-tub-ru.yandex.net/i?id=92fe3ffa9404e4ec1cc6658b801b2e4c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839" y="5029207"/>
            <a:ext cx="3950209" cy="152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419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0872" y="1758756"/>
            <a:ext cx="94792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Aufgabe</a:t>
            </a:r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1.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i="1" dirty="0" err="1">
                <a:latin typeface="Cambria" panose="02040503050406030204" pitchFamily="18" charset="0"/>
                <a:ea typeface="Cambria" panose="02040503050406030204" pitchFamily="18" charset="0"/>
              </a:rPr>
              <a:t>Переведите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i="1" dirty="0" err="1">
                <a:latin typeface="Cambria" panose="02040503050406030204" pitchFamily="18" charset="0"/>
                <a:ea typeface="Cambria" panose="02040503050406030204" pitchFamily="18" charset="0"/>
              </a:rPr>
              <a:t>предложения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 с </a:t>
            </a:r>
            <a:r>
              <a:rPr lang="en-US" i="1" dirty="0" err="1">
                <a:latin typeface="Cambria" panose="02040503050406030204" pitchFamily="18" charset="0"/>
                <a:ea typeface="Cambria" panose="02040503050406030204" pitchFamily="18" charset="0"/>
              </a:rPr>
              <a:t>английского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i="1" dirty="0" err="1">
                <a:latin typeface="Cambria" panose="02040503050406030204" pitchFamily="18" charset="0"/>
                <a:ea typeface="Cambria" panose="02040503050406030204" pitchFamily="18" charset="0"/>
              </a:rPr>
              <a:t>языка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i="1" dirty="0" err="1">
                <a:latin typeface="Cambria" panose="02040503050406030204" pitchFamily="18" charset="0"/>
                <a:ea typeface="Cambria" panose="02040503050406030204" pitchFamily="18" charset="0"/>
              </a:rPr>
              <a:t>на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i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немецкий</a:t>
            </a:r>
            <a:r>
              <a:rPr lang="en-US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(обратите внимание на пассивный залог)!</a:t>
            </a:r>
            <a:r>
              <a:rPr lang="en-US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ru-RU" i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1. 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I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was given the first prize. 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I’m always asked by teachers. 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The poem was finished before the bell rang. 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You were interviewed on a chat show. 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5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The car was repaired by his father. 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She is always given a piece of advice. 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7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Mice are eaten by cats. 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8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The radio was invented by Popov. 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9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This room hasn’t been used for ages. 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10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The keys will be given you tomorrow. 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11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Dr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Johnson is being interviewed at the moment. 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12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By the time I arrived, all your letters had been already opened. 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13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The problems of the family are usually talked briefly at dinner time. 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0872" y="877824"/>
            <a:ext cx="4462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Übungen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(упражнения):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46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.gyazo.com/61ce6b7e9ec64b51eb345ab87e0d70b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53" y="1780667"/>
            <a:ext cx="5724525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i.gyazo.com/800987cacf8c0785f2e72927e731b12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15" y="4133342"/>
            <a:ext cx="5681663" cy="166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i.gyazo.com/82fb59114c2a21bfabb5c4ee7bda9b7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47" y="662622"/>
            <a:ext cx="4924828" cy="398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s://i.gyazo.com/fa5cd5fd62544fce7e003100c6b4645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775" y="1780667"/>
            <a:ext cx="5429250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82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.gyazo.com/d03e06c0d423d463c6acdc4dd24abb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19" y="1940369"/>
            <a:ext cx="5543550" cy="364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i.gyazo.com/593d8e8516969919f30651f8bcf230e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052" y="947039"/>
            <a:ext cx="4031284" cy="543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kpfu.ru/portal/docs/F_269907825/B2qtSEPt0B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953" y="3047913"/>
            <a:ext cx="5718048" cy="381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783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s://i.gyazo.com/d6dba77ff8d84fe8e5ebba0c4ea1c6f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83" y="1663001"/>
            <a:ext cx="5486400" cy="197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s://i.gyazo.com/0769d3bf998637656b32f0864bbeee1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33" y="4325366"/>
            <a:ext cx="550545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https://i.gyazo.com/d33b339bc0cba33a61080c5d9346786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912" y="1663001"/>
            <a:ext cx="5457825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https://i.gyazo.com/f378bd544db40e2fdd910c1971e5e9b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487" y="3960686"/>
            <a:ext cx="5429250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8" name="Picture 14" descr="https://i.gyazo.com/e1f9fa34ec5acafba6d2f71421afc87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383" y="3960686"/>
            <a:ext cx="132397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603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i.gyazo.com/b3e4099395976f2b36777bd7a8f2fea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247" y="820229"/>
            <a:ext cx="3962400" cy="55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s://i.gyazo.com/c4baa0aa0fae13ab66bb5e1f3e9032e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7" y="1818893"/>
            <a:ext cx="5524500" cy="340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s://i.gyazo.com/2c5b063bfc43bd419117175a85a2053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327" y="1609344"/>
            <a:ext cx="5676900" cy="381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612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.gyazo.com/10814decb3dcfdc126d7595c540e679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07" y="402018"/>
            <a:ext cx="5476875" cy="248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i.gyazo.com/a37ffe8458a4912f359310143945caf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07" y="2981261"/>
            <a:ext cx="5400675" cy="372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https://i.gyazo.com/085d5e2e96826c84c72b07e30d394c8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03" y="2933764"/>
            <a:ext cx="1438275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https://i.gyazo.com/54b866bd73186d7a13c53aa941902f4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607" y="438213"/>
            <a:ext cx="5534025" cy="249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8" name="Picture 12" descr="https://i.gyazo.com/1bd07edaf9eb75a4a926d8ac81426f0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799" y="438213"/>
            <a:ext cx="1371600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0" name="Picture 14" descr="https://i.gyazo.com/db26e1b9a31a97463b7bbb5cd50b16d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607" y="3339401"/>
            <a:ext cx="5429250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4" name="Picture 18" descr="https://i.gyazo.com/614584b1a2529566e1c8608517ebc65d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293" y="3339401"/>
            <a:ext cx="141922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49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.gyazo.com/ca45d301dd906ee6fb9a95623fe9595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99" y="798576"/>
            <a:ext cx="4829175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i.gyazo.com/37be34a0fba7b121d534a2288d26568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25" y="1367345"/>
            <a:ext cx="5353050" cy="443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s://i.gyazo.com/79712dce1e16bce40d7bffac3bfe25e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183" y="1319720"/>
            <a:ext cx="5514975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768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.gyazo.com/cbc203e1d55938e31ac6d61168668f3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3" y="922337"/>
            <a:ext cx="539115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s://i.gyazo.com/de6c15623a28cdb1b96e93645661b88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91" y="4295838"/>
            <a:ext cx="5553075" cy="160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https://i.gyazo.com/1dd0e85aa0d3f414ba593073a6e9561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63" y="4295838"/>
            <a:ext cx="134302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https://i.gyazo.com/3eb22f9ccac86748c1c92569ac9f9fa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615" y="922337"/>
            <a:ext cx="55340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8" name="Picture 14" descr="https://i.gyazo.com/345c5cf5dc47aad32caac224551810f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799" y="922337"/>
            <a:ext cx="1333500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0" name="Picture 16" descr="https://i.gyazo.com/c5f4b8cea0b594d0864781cc2119a770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565" y="2892869"/>
            <a:ext cx="5553075" cy="356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2" name="Picture 18" descr="https://i.gyazo.com/f8bffa55452a7a25478f0e90e2577c7a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383" y="2892869"/>
            <a:ext cx="1362075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02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.gyazo.com/f4234dd433df122011bac15992dc3bb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55" y="294449"/>
            <a:ext cx="4638675" cy="31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624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5713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0328" y="1979783"/>
            <a:ext cx="80436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В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чем сложность сложных предложений в немецком? Что такое инфинитивные обороты? Какой порядок слов в таких предложениях? 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Сегодня мы с вами вспомним и обобщим все, что мы знаем о сложных предложениях в немецком. Сложными предложениями мы называем те предложения, где есть две и более основы. Как и в русском, такие предложения бывают сложносочиненными и сложноподчиненными. В немецком появляются еще и инфинитивные обороты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Начнем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со знакомого.</a:t>
            </a: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2536" y="1261872"/>
            <a:ext cx="1389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ОБЩЕЕ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074" name="Picture 2" descr="https://lms-3.kantiana.ru/pluginfile.php/233637/course/overviewfiles/KAR_05_06-07_Plynul_nmina_RS_TOP_Vision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673" y="5057965"/>
            <a:ext cx="3195327" cy="1800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101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3263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gyazo.com/ecb583a54deb316d2a9929a8492e995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44" y="0"/>
            <a:ext cx="107076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897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gyazo.com/c61a09bdba9036ae10a3ec1c2ee2902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31" y="963485"/>
            <a:ext cx="10029825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.gyazo.com/093d886f493148b10b052e5f4b4ce11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23" y="2211260"/>
            <a:ext cx="1000125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.gyazo.com/c918ffa86d17090c82bbc836d9d6728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23" y="3243326"/>
            <a:ext cx="10163175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144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gyazo.com/d8ca3ae3cb0884407ce36a05bc69969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831" y="1564195"/>
            <a:ext cx="10258425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inyaz.rudn.ru/images/content/files/%D0%A6%D0%94%D0%9E/%D0%A4%D0%BB%D0%B0%D0%B3%D0%B8/KRUZhOK_NEMECKIJ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7664" y="5693664"/>
            <a:ext cx="1164336" cy="116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inyaz.rudn.ru/images/content/files/%D0%A6%D0%94%D0%9E/%D0%A4%D0%BB%D0%B0%D0%B3%D0%B8/KRUZhOK_NEMECKIJ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93664"/>
            <a:ext cx="1164336" cy="116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inyaz.rudn.ru/images/content/files/%D0%A6%D0%94%D0%9E/%D0%A4%D0%BB%D0%B0%D0%B3%D0%B8/KRUZhOK_NEMECKIJ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64336" cy="116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inyaz.rudn.ru/images/content/files/%D0%A6%D0%94%D0%9E/%D0%A4%D0%BB%D0%B0%D0%B3%D0%B8/KRUZhOK_NEMECKIJ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7664" y="0"/>
            <a:ext cx="1164336" cy="116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509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gyazo.com/9f31e5179f9befe542fe59e7dc25bd9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31" y="575754"/>
            <a:ext cx="946785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.gyazo.com/7ff7600ddb17e3ae3a8a47ddf500ab1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31" y="2755709"/>
            <a:ext cx="10191750" cy="356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969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de-online.ru/novosti/2020-7/slozhnye-predlozheniya-v-nemeckom-tabliz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99" y="777240"/>
            <a:ext cx="10442448" cy="5221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i.gyazo.com/8fc7428e1bff60ce2ac9dd553e51462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7319" y="886968"/>
            <a:ext cx="1409700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149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gyazo.com/151bea176bfc25aae7b24bbb7a3f25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67" y="538289"/>
            <a:ext cx="10277475" cy="332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www.meme-arsenal.com/memes/f3016f50ac9c355c06c724e9837b530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807" y="4200144"/>
            <a:ext cx="50482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786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www.de-online.ru/novosti/2020-7/slozhnye-predlozheniya-v-nemeckom-souz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855" y="1051560"/>
            <a:ext cx="9546336" cy="4773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i.gyazo.com/284672a096d3394b3f8695f147fce08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1831" y="1051560"/>
            <a:ext cx="1524000" cy="82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562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160</Words>
  <Application>Microsoft Office PowerPoint</Application>
  <PresentationFormat>Широкоэкранный</PresentationFormat>
  <Paragraphs>17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Cambria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9</cp:revision>
  <dcterms:created xsi:type="dcterms:W3CDTF">2022-01-17T18:35:38Z</dcterms:created>
  <dcterms:modified xsi:type="dcterms:W3CDTF">2022-01-17T19:30:16Z</dcterms:modified>
</cp:coreProperties>
</file>