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96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399E-794C-43DC-BE0E-8AEB629752D2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84156-740B-419F-8F46-FC738040B8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0902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399E-794C-43DC-BE0E-8AEB629752D2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84156-740B-419F-8F46-FC738040B8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127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399E-794C-43DC-BE0E-8AEB629752D2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84156-740B-419F-8F46-FC738040B8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9571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399E-794C-43DC-BE0E-8AEB629752D2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84156-740B-419F-8F46-FC738040B8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3301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399E-794C-43DC-BE0E-8AEB629752D2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84156-740B-419F-8F46-FC738040B8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299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399E-794C-43DC-BE0E-8AEB629752D2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84156-740B-419F-8F46-FC738040B8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1369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399E-794C-43DC-BE0E-8AEB629752D2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84156-740B-419F-8F46-FC738040B8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0449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399E-794C-43DC-BE0E-8AEB629752D2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84156-740B-419F-8F46-FC738040B8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1272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399E-794C-43DC-BE0E-8AEB629752D2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84156-740B-419F-8F46-FC738040B8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920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399E-794C-43DC-BE0E-8AEB629752D2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84156-740B-419F-8F46-FC738040B8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5919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399E-794C-43DC-BE0E-8AEB629752D2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84156-740B-419F-8F46-FC738040B8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8951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D399E-794C-43DC-BE0E-8AEB629752D2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384156-740B-419F-8F46-FC738040B8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993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7283" y="478165"/>
            <a:ext cx="7772400" cy="1470025"/>
          </a:xfrm>
          <a:noFill/>
          <a:ln>
            <a:noFill/>
          </a:ln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solidFill>
                  <a:srgbClr val="3366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Корней Иванович Чуковский</a:t>
            </a:r>
            <a:endParaRPr lang="ru-RU" b="1" spc="50" dirty="0">
              <a:ln w="11430"/>
              <a:solidFill>
                <a:srgbClr val="336699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5805264"/>
            <a:ext cx="7272808" cy="3744416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настоящее имя писателя – Николай Васильевич Корнейчуков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347864" y="1763524"/>
            <a:ext cx="24112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31.03.1882-28.10.1969 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"/>
                    </a14:imgEffect>
                    <a14:imgEffect>
                      <a14:brightnessContrast bright="22000" contrast="-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470" y="2132856"/>
            <a:ext cx="4981557" cy="37069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59812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4509120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Мама  - </a:t>
            </a:r>
            <a:r>
              <a:rPr lang="ru-RU" dirty="0" err="1" smtClean="0"/>
              <a:t>Корнейчукова</a:t>
            </a:r>
            <a:r>
              <a:rPr lang="ru-RU" dirty="0" smtClean="0"/>
              <a:t> Екатерина Осиповна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699510"/>
            <a:ext cx="3724624" cy="55281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012" y="836712"/>
            <a:ext cx="3240360" cy="358057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356232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340768"/>
            <a:ext cx="3067001" cy="406811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539552" y="4808720"/>
            <a:ext cx="48245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Учился во второй одесской гимназии, но после пятого класса его отчислили из-за низкого происхождения.</a:t>
            </a:r>
            <a:br>
              <a:rPr lang="ru-RU" dirty="0" smtClean="0"/>
            </a:br>
            <a:r>
              <a:rPr lang="ru-RU" dirty="0" smtClean="0"/>
              <a:t>Описал это время в книге «Серебряный герб»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131" y="1024769"/>
            <a:ext cx="2551517" cy="364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491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404" y="2924944"/>
            <a:ext cx="4515738" cy="334853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980729"/>
            <a:ext cx="3672408" cy="229949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683568" y="3717032"/>
            <a:ext cx="2913583" cy="1500187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 Для старшего сына Николая Чуковский написал свою первую сказку «Крокодил»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325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340768"/>
            <a:ext cx="4045815" cy="28631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859" y="3429000"/>
            <a:ext cx="3759871" cy="248179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У Чуковского было четверо детей 2 дочки и два сына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453966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980728"/>
            <a:ext cx="2849480" cy="35730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47" r="21244"/>
          <a:stretch/>
        </p:blipFill>
        <p:spPr>
          <a:xfrm>
            <a:off x="5448710" y="980728"/>
            <a:ext cx="2762406" cy="35730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4797152"/>
            <a:ext cx="8229600" cy="1143000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Для своей младшей дочки МАШИ (</a:t>
            </a:r>
            <a:r>
              <a:rPr lang="ru-RU" sz="1600" dirty="0" err="1" smtClean="0"/>
              <a:t>Мурочки</a:t>
            </a:r>
            <a:r>
              <a:rPr lang="ru-RU" sz="1600" dirty="0" smtClean="0"/>
              <a:t>) он написал много стихов и сказок, </a:t>
            </a:r>
            <a:br>
              <a:rPr lang="ru-RU" sz="1600" dirty="0" smtClean="0"/>
            </a:br>
            <a:r>
              <a:rPr lang="ru-RU" sz="1600" dirty="0" smtClean="0"/>
              <a:t>но она очень сильно болела и умерла. Это стало большим горем для ее родителей.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67288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908720"/>
            <a:ext cx="7620000" cy="5076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02093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412776"/>
            <a:ext cx="2677418" cy="407707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23928" y="1252512"/>
            <a:ext cx="4572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В сказке царевна говорит жениху: - Властелин души моей. Услышала эту сказку трёхлетняя Ира и пересказала восклицание царевны по-своему: - </a:t>
            </a:r>
            <a:r>
              <a:rPr lang="ru-RU" dirty="0" err="1" smtClean="0"/>
              <a:t>ПластЕлин</a:t>
            </a:r>
            <a:r>
              <a:rPr lang="ru-RU" dirty="0" smtClean="0"/>
              <a:t> души моей.</a:t>
            </a:r>
          </a:p>
          <a:p>
            <a:endParaRPr lang="ru-RU" dirty="0"/>
          </a:p>
          <a:p>
            <a:r>
              <a:rPr lang="ru-RU" dirty="0" smtClean="0"/>
              <a:t> - а плохо быть птичкой: захочешь поцеловать маму - и </a:t>
            </a:r>
            <a:r>
              <a:rPr lang="ru-RU" dirty="0" err="1" smtClean="0"/>
              <a:t>уклюнешь</a:t>
            </a:r>
            <a:r>
              <a:rPr lang="ru-RU" dirty="0" smtClean="0"/>
              <a:t> ее.</a:t>
            </a:r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Девочке четырех с половиною лет прочли "Сказку о рыбаке и рыбке". - Вот глупый старик, - возмутилась она, - просил у рыбки то новый дом, то новое корыто. Попросил бы сразу новую старуху.</a:t>
            </a:r>
          </a:p>
          <a:p>
            <a:endParaRPr lang="ru-RU" dirty="0"/>
          </a:p>
          <a:p>
            <a:r>
              <a:rPr lang="ru-RU" dirty="0" smtClean="0"/>
              <a:t>— Мама, как мне жалко лошадок, что они не могут в носу ковырять.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50390" y="729292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/>
              <a:t>Из книги: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539806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620688"/>
            <a:ext cx="7031218" cy="57093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3422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171</Words>
  <Application>Microsoft Office PowerPoint</Application>
  <PresentationFormat>Экран (4:3)</PresentationFormat>
  <Paragraphs>17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Корней Иванович Чуковский</vt:lpstr>
      <vt:lpstr>Презентация PowerPoint</vt:lpstr>
      <vt:lpstr>Презентация PowerPoint</vt:lpstr>
      <vt:lpstr>Презентация PowerPoint</vt:lpstr>
      <vt:lpstr>У Чуковского было четверо детей 2 дочки и два сына</vt:lpstr>
      <vt:lpstr>Для своей младшей дочки МАШИ (Мурочки) он написал много стихов и сказок,  но она очень сильно болела и умерла. Это стало большим горем для ее родителей.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Корней Иванович Чуковский</dc:title>
  <dc:creator>user</dc:creator>
  <cp:lastModifiedBy>user</cp:lastModifiedBy>
  <cp:revision>10</cp:revision>
  <dcterms:created xsi:type="dcterms:W3CDTF">2024-01-21T15:48:28Z</dcterms:created>
  <dcterms:modified xsi:type="dcterms:W3CDTF">2024-01-21T18:22:49Z</dcterms:modified>
</cp:coreProperties>
</file>