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72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379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94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98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37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64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179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148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5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77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93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60ABF-2449-4A68-B833-B448C173B36F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2A338-6028-458E-85FC-9ABAB791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1.jpeg"/><Relationship Id="rId11" Type="http://schemas.openxmlformats.org/officeDocument/2006/relationships/image" Target="../media/image3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.jpe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f.ppt-online.org/files1/slide/u/u7mc0OpClvxMrGZPAz1QnFDIt3T6B2NgUHJqSfkao/slide-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2" t="17922" r="8522" b="15911"/>
          <a:stretch/>
        </p:blipFill>
        <p:spPr bwMode="auto">
          <a:xfrm>
            <a:off x="637047" y="1196752"/>
            <a:ext cx="7959262" cy="520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208912" cy="144016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«Детский сад № 96 общеразвивающего вида» г. Сыктывкар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(МБДОУ «Детский сад № 96»)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02948" y="5371518"/>
            <a:ext cx="3578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Поготовила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Надуткина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Екатерина Ивановна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воспитатель высшей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кв.категории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19629" y="1352203"/>
            <a:ext cx="5398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для детей старшего дошкольного возраста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Звук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5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31"/>
    </mc:Choice>
    <mc:Fallback>
      <p:transition spd="slow" advTm="7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5294162" cy="37444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356" y="4437112"/>
            <a:ext cx="2792186" cy="19800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703" y="2651828"/>
            <a:ext cx="2793406" cy="19815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374" y="764704"/>
            <a:ext cx="2873275" cy="20363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90" y="3765019"/>
            <a:ext cx="2473991" cy="19168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149080"/>
            <a:ext cx="3267505" cy="2294295"/>
          </a:xfrm>
          <a:prstGeom prst="rect">
            <a:avLst/>
          </a:prstGeom>
        </p:spPr>
      </p:pic>
      <p:pic>
        <p:nvPicPr>
          <p:cNvPr id="13" name="Звук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5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60"/>
    </mc:Choice>
    <mc:Fallback>
      <p:transition spd="slow" advTm="12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6"/>
            <a:ext cx="7632848" cy="5472608"/>
          </a:xfrm>
        </p:spPr>
        <p:txBody>
          <a:bodyPr>
            <a:normAutofit fontScale="62500" lnSpcReduction="20000"/>
          </a:bodyPr>
          <a:lstStyle/>
          <a:p>
            <a:pPr marL="18000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Древний коми промысловый календарь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Коми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промысловый календарь – древний охотничий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календарь в виде бронзового кольца, с изображенными на нём 9-ю различными промысловыми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животными, исторический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культурный памятник Республики Коми.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Календарь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указывал на «хозяина месяца» – на животное, на которое охотиться строжайше запрещено.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алендарь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только указывал на месяцы года, но и поддерживал популяцию промысловых животных и баланс между человеком и природой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9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388"/>
    </mc:Choice>
    <mc:Fallback>
      <p:transition spd="slow" advTm="30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489" y="428198"/>
            <a:ext cx="5220631" cy="31683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Познакомить детей с древним охотничьим календарем, расширить представления о промысловых традициях коми народа.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 рассказывает краткую историю о коми промысловом календаре и предлагает выполнить задания с ним. В игру могут играть 2-3 ребенка.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55103" y="1880828"/>
            <a:ext cx="4490377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861048"/>
            <a:ext cx="3528392" cy="2548350"/>
          </a:xfrm>
          <a:prstGeom prst="rect">
            <a:avLst/>
          </a:prstGeom>
        </p:spPr>
      </p:pic>
      <p:pic>
        <p:nvPicPr>
          <p:cNvPr id="14" name="Звук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7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09"/>
    </mc:Choice>
    <mc:Fallback>
      <p:transition spd="slow" advTm="20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8758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619268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Картина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Добрякова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С.А «Коми охотник», карточки с одеждой и принадлежностями для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охоты(1 задание)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Карточки с изображением животных и продолжительностью периода или «месяца» того или иного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зверя. 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задание)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Карточки с загадками о животных, изображенных на коми промысловом календаре (3 задание)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Картинка с изображением времен года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карточки с животными.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задание)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Диск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условно изображающий коми промысловый календарь (5 задание)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Гадание на древне промысловом календаре коми с расшифровкой каждого периода.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3" name="Звук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98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300"/>
    </mc:Choice>
    <mc:Fallback>
      <p:transition spd="slow" advTm="46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задание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картину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Сергея Алексеевича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Добрякова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«Коми охотник». Познакомить детей с одеждой и принадлежностями для охоты, пополнить словарный запас детей новыми словами.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238" y="4509120"/>
            <a:ext cx="2376264" cy="20030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5013"/>
            <a:ext cx="3771573" cy="240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101351"/>
            <a:ext cx="2640249" cy="4221088"/>
          </a:xfrm>
          <a:prstGeom prst="rect">
            <a:avLst/>
          </a:prstGeom>
        </p:spPr>
      </p:pic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5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60"/>
    </mc:Choice>
    <mc:Fallback>
      <p:transition spd="slow" advTm="17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7"/>
            <a:ext cx="8208912" cy="367240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задание.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Выложить животных в порядке их следования на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диске,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представляющий модель коми  промыслового календаря.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Инструкция: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Ребята, давайте рассмотрим диск календаря и символические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изоражения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животных на нем. Возьмите карточки с изображение животных коми промыслового календаря и диск, представляющий его модель. Первым животным будет медведь, и год у древних коми начинается с марта месяца.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" r="5316"/>
          <a:stretch/>
        </p:blipFill>
        <p:spPr>
          <a:xfrm>
            <a:off x="395535" y="4005064"/>
            <a:ext cx="2448273" cy="20350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/>
          <a:stretch/>
        </p:blipFill>
        <p:spPr>
          <a:xfrm>
            <a:off x="3016444" y="4005063"/>
            <a:ext cx="3006241" cy="20064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180" y="4005063"/>
            <a:ext cx="2592288" cy="2035035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7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06"/>
    </mc:Choice>
    <mc:Fallback>
      <p:transition spd="slow" advTm="11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7"/>
            <a:ext cx="8208912" cy="280831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300" b="1" dirty="0" smtClean="0"/>
              <a:t>3 задание.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Отгадать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загадки о животных,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изораженых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коми промысловом календаре.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Инструкция: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Ребята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перед вами лежат  изображения животных из коми промыслового календаря. Отгадайте загадку о каждом животном. Отгадку назовите и покажите, закрепив в нужную ячейку.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582019"/>
            <a:ext cx="3381036" cy="2720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70" y="3068960"/>
            <a:ext cx="3456295" cy="2152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4437112"/>
            <a:ext cx="2807761" cy="1938612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5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14"/>
    </mc:Choice>
    <mc:Fallback>
      <p:transition spd="slow" advTm="8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933" y="476672"/>
            <a:ext cx="8604448" cy="15121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задание.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Выложить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представляющий модель коми промыслового  календаря.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63865"/>
            <a:ext cx="3164376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63865"/>
            <a:ext cx="3146062" cy="2304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229933"/>
            <a:ext cx="3651298" cy="2160240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2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89"/>
    </mc:Choice>
    <mc:Fallback>
      <p:transition spd="slow" advTm="6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dcf876730d5d09576228990576783bc9e0e6f751-755519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0157" y="-1170158"/>
            <a:ext cx="6858000" cy="91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208912" cy="3904937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5 задание.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Разложить животных по временам года, ориентируясь на продолжительность периода или «месяца» того или иного зверя.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600" u="sng" dirty="0" smtClean="0">
                <a:latin typeface="Times New Roman" pitchFamily="18" charset="0"/>
                <a:cs typeface="Times New Roman" pitchFamily="18" charset="0"/>
              </a:rPr>
              <a:t>Инструкция: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Ребята, рассмотрите карточки с изображением каждого животного из коми промыслового календаря. Перед вами изображение круга, поделенного на времена года. Разложите картинки животных по временам года. Время года обозначено соответствующим значком: весна- капелька, лето- цветок, осень- желтый лист, зима-  снежинка.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52" y="4237593"/>
            <a:ext cx="2874260" cy="2133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3"/>
          <a:stretch/>
        </p:blipFill>
        <p:spPr>
          <a:xfrm>
            <a:off x="4427984" y="4225037"/>
            <a:ext cx="4108257" cy="2221257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2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57"/>
    </mc:Choice>
    <mc:Fallback>
      <p:transition spd="slow" advTm="11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445</Words>
  <Application>Microsoft Office PowerPoint</Application>
  <PresentationFormat>Экран (4:3)</PresentationFormat>
  <Paragraphs>31</Paragraphs>
  <Slides>10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28</cp:revision>
  <dcterms:created xsi:type="dcterms:W3CDTF">2023-01-20T12:27:49Z</dcterms:created>
  <dcterms:modified xsi:type="dcterms:W3CDTF">2023-08-24T06:46:17Z</dcterms:modified>
</cp:coreProperties>
</file>