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Заголовок">
    <p:spTree>
      <p:nvGrpSpPr>
        <p:cNvPr id="1" name=""/>
        <p:cNvGrpSpPr/>
        <p:nvPr/>
      </p:nvGrpSpPr>
      <p:grpSpPr>
        <a:xfrm>
          <a:off x="0" y="0"/>
          <a:ext cx="0" cy="0"/>
          <a:chOff x="0" y="0"/>
          <a:chExt cx="0" cy="0"/>
        </a:xfrm>
      </p:grpSpPr>
      <p:sp>
        <p:nvSpPr>
          <p:cNvPr id="11" name="Автор и дата"/>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Автор и дата</a:t>
            </a:r>
          </a:p>
        </p:txBody>
      </p:sp>
      <p:sp>
        <p:nvSpPr>
          <p:cNvPr id="12" name="Заголовок презентации"/>
          <p:cNvSpPr txBox="1"/>
          <p:nvPr>
            <p:ph type="title" hasCustomPrompt="1"/>
          </p:nvPr>
        </p:nvSpPr>
        <p:spPr>
          <a:xfrm>
            <a:off x="1206496" y="2574991"/>
            <a:ext cx="21971004" cy="4648201"/>
          </a:xfrm>
          <a:prstGeom prst="rect">
            <a:avLst/>
          </a:prstGeom>
        </p:spPr>
        <p:txBody>
          <a:bodyPr anchor="b"/>
          <a:lstStyle>
            <a:lvl1pPr>
              <a:defRPr spc="-232" sz="11600"/>
            </a:lvl1pPr>
          </a:lstStyle>
          <a:p>
            <a:pPr/>
            <a:r>
              <a:t>Заголовок презентации</a:t>
            </a:r>
          </a:p>
        </p:txBody>
      </p:sp>
      <p:sp>
        <p:nvSpPr>
          <p:cNvPr id="13" name="Уровень текста 1…"/>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Подзаголовок презентации</a:t>
            </a:r>
          </a:p>
          <a:p>
            <a:pPr lvl="1"/>
            <a:r>
              <a:t/>
            </a:r>
          </a:p>
          <a:p>
            <a:pPr lvl="2"/>
            <a:r>
              <a:t/>
            </a:r>
          </a:p>
          <a:p>
            <a:pPr lvl="3"/>
            <a:r>
              <a:t/>
            </a:r>
          </a:p>
          <a:p>
            <a:pPr lvl="4"/>
            <a:r>
              <a:t/>
            </a:r>
          </a:p>
        </p:txBody>
      </p:sp>
      <p:sp>
        <p:nvSpPr>
          <p:cNvPr id="14"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Информационное сообщение">
    <p:spTree>
      <p:nvGrpSpPr>
        <p:cNvPr id="1" name=""/>
        <p:cNvGrpSpPr/>
        <p:nvPr/>
      </p:nvGrpSpPr>
      <p:grpSpPr>
        <a:xfrm>
          <a:off x="0" y="0"/>
          <a:ext cx="0" cy="0"/>
          <a:chOff x="0" y="0"/>
          <a:chExt cx="0" cy="0"/>
        </a:xfrm>
      </p:grpSpPr>
      <p:sp>
        <p:nvSpPr>
          <p:cNvPr id="98" name="Уровень текста 1…"/>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Информационное сообщение</a:t>
            </a:r>
          </a:p>
          <a:p>
            <a:pPr lvl="1"/>
            <a:r>
              <a:t/>
            </a:r>
          </a:p>
          <a:p>
            <a:pPr lvl="2"/>
            <a:r>
              <a:t/>
            </a:r>
          </a:p>
          <a:p>
            <a:pPr lvl="3"/>
            <a:r>
              <a:t/>
            </a:r>
          </a:p>
          <a:p>
            <a:pPr lvl="4"/>
            <a:r>
              <a:t/>
            </a:r>
          </a:p>
        </p:txBody>
      </p:sp>
      <p:sp>
        <p:nvSpPr>
          <p:cNvPr id="99"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Важный факт">
    <p:spTree>
      <p:nvGrpSpPr>
        <p:cNvPr id="1" name=""/>
        <p:cNvGrpSpPr/>
        <p:nvPr/>
      </p:nvGrpSpPr>
      <p:grpSpPr>
        <a:xfrm>
          <a:off x="0" y="0"/>
          <a:ext cx="0" cy="0"/>
          <a:chOff x="0" y="0"/>
          <a:chExt cx="0" cy="0"/>
        </a:xfrm>
      </p:grpSpPr>
      <p:sp>
        <p:nvSpPr>
          <p:cNvPr id="106" name="Уровень текста 1…"/>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100 %</a:t>
            </a:r>
          </a:p>
          <a:p>
            <a:pPr lvl="1"/>
            <a:r>
              <a:t/>
            </a:r>
          </a:p>
          <a:p>
            <a:pPr lvl="2"/>
            <a:r>
              <a:t/>
            </a:r>
          </a:p>
          <a:p>
            <a:pPr lvl="3"/>
            <a:r>
              <a:t/>
            </a:r>
          </a:p>
          <a:p>
            <a:pPr lvl="4"/>
            <a:r>
              <a:t/>
            </a:r>
          </a:p>
        </p:txBody>
      </p:sp>
      <p:sp>
        <p:nvSpPr>
          <p:cNvPr id="107" name="Информация о факте"/>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Информация о факте</a:t>
            </a:r>
          </a:p>
        </p:txBody>
      </p:sp>
      <p:sp>
        <p:nvSpPr>
          <p:cNvPr id="108"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Цитата">
    <p:spTree>
      <p:nvGrpSpPr>
        <p:cNvPr id="1" name=""/>
        <p:cNvGrpSpPr/>
        <p:nvPr/>
      </p:nvGrpSpPr>
      <p:grpSpPr>
        <a:xfrm>
          <a:off x="0" y="0"/>
          <a:ext cx="0" cy="0"/>
          <a:chOff x="0" y="0"/>
          <a:chExt cx="0" cy="0"/>
        </a:xfrm>
      </p:grpSpPr>
      <p:sp>
        <p:nvSpPr>
          <p:cNvPr id="115" name="Авторство"/>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Авторство</a:t>
            </a:r>
          </a:p>
        </p:txBody>
      </p:sp>
      <p:sp>
        <p:nvSpPr>
          <p:cNvPr id="116" name="Уровень текста 1…"/>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«Важная цитата»</a:t>
            </a:r>
          </a:p>
          <a:p>
            <a:pPr lvl="1"/>
            <a:r>
              <a:t/>
            </a:r>
          </a:p>
          <a:p>
            <a:pPr lvl="2"/>
            <a:r>
              <a:t/>
            </a:r>
          </a:p>
          <a:p>
            <a:pPr lvl="3"/>
            <a:r>
              <a:t/>
            </a:r>
          </a:p>
          <a:p>
            <a:pPr lvl="4"/>
            <a:r>
              <a:t/>
            </a:r>
          </a:p>
        </p:txBody>
      </p:sp>
      <p:sp>
        <p:nvSpPr>
          <p:cNvPr id="117"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3 шт.)">
    <p:spTree>
      <p:nvGrpSpPr>
        <p:cNvPr id="1" name=""/>
        <p:cNvGrpSpPr/>
        <p:nvPr/>
      </p:nvGrpSpPr>
      <p:grpSpPr>
        <a:xfrm>
          <a:off x="0" y="0"/>
          <a:ext cx="0" cy="0"/>
          <a:chOff x="0" y="0"/>
          <a:chExt cx="0" cy="0"/>
        </a:xfrm>
      </p:grpSpPr>
      <p:sp>
        <p:nvSpPr>
          <p:cNvPr id="124" name="Миска салата с жареным рисом, варёными яйцами и палочками для еды"/>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25" name="Тарелка с рублеными котлетами из лосося, салатом и хумусом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26" name="Тарелка пасты папарделле с зелёным маслом из петрушки, жареным фундуком и стружкой сыра пармезан"/>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27"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p:spTree>
      <p:nvGrpSpPr>
        <p:cNvPr id="1" name=""/>
        <p:cNvGrpSpPr/>
        <p:nvPr/>
      </p:nvGrpSpPr>
      <p:grpSpPr>
        <a:xfrm>
          <a:off x="0" y="0"/>
          <a:ext cx="0" cy="0"/>
          <a:chOff x="0" y="0"/>
          <a:chExt cx="0" cy="0"/>
        </a:xfrm>
      </p:grpSpPr>
      <p:sp>
        <p:nvSpPr>
          <p:cNvPr id="134" name="миска салата с жареным рисом, варёными яйцами и палочками для еды"/>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35" name="Номер слайда"/>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устой">
    <p:spTree>
      <p:nvGrpSpPr>
        <p:cNvPr id="1" name=""/>
        <p:cNvGrpSpPr/>
        <p:nvPr/>
      </p:nvGrpSpPr>
      <p:grpSpPr>
        <a:xfrm>
          <a:off x="0" y="0"/>
          <a:ext cx="0" cy="0"/>
          <a:chOff x="0" y="0"/>
          <a:chExt cx="0" cy="0"/>
        </a:xfrm>
      </p:grpSpPr>
      <p:sp>
        <p:nvSpPr>
          <p:cNvPr id="142"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фото">
    <p:spTree>
      <p:nvGrpSpPr>
        <p:cNvPr id="1" name=""/>
        <p:cNvGrpSpPr/>
        <p:nvPr/>
      </p:nvGrpSpPr>
      <p:grpSpPr>
        <a:xfrm>
          <a:off x="0" y="0"/>
          <a:ext cx="0" cy="0"/>
          <a:chOff x="0" y="0"/>
          <a:chExt cx="0" cy="0"/>
        </a:xfrm>
      </p:grpSpPr>
      <p:sp>
        <p:nvSpPr>
          <p:cNvPr id="21" name="Авокадо и лаймы"/>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Заголовок презентации"/>
          <p:cNvSpPr txBox="1"/>
          <p:nvPr>
            <p:ph type="title" hasCustomPrompt="1"/>
          </p:nvPr>
        </p:nvSpPr>
        <p:spPr>
          <a:xfrm>
            <a:off x="1206500" y="7124700"/>
            <a:ext cx="21971000" cy="4648200"/>
          </a:xfrm>
          <a:prstGeom prst="rect">
            <a:avLst/>
          </a:prstGeom>
        </p:spPr>
        <p:txBody>
          <a:bodyPr anchor="b"/>
          <a:lstStyle>
            <a:lvl1pPr>
              <a:defRPr spc="-232" sz="11600"/>
            </a:lvl1pPr>
          </a:lstStyle>
          <a:p>
            <a:pPr/>
            <a:r>
              <a:t>Заголовок презентации</a:t>
            </a:r>
          </a:p>
        </p:txBody>
      </p:sp>
      <p:sp>
        <p:nvSpPr>
          <p:cNvPr id="23" name="Автор и дата"/>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Автор и дата</a:t>
            </a:r>
          </a:p>
        </p:txBody>
      </p:sp>
      <p:sp>
        <p:nvSpPr>
          <p:cNvPr id="24" name="Уровень текста 1…"/>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Подзаголовок презентации</a:t>
            </a:r>
          </a:p>
          <a:p>
            <a:pPr lvl="1"/>
            <a:r>
              <a:t/>
            </a:r>
          </a:p>
          <a:p>
            <a:pPr lvl="2"/>
            <a:r>
              <a:t/>
            </a:r>
          </a:p>
          <a:p>
            <a:pPr lvl="3"/>
            <a:r>
              <a:t/>
            </a:r>
          </a:p>
          <a:p>
            <a:pPr lvl="4"/>
            <a:r>
              <a:t/>
            </a:r>
          </a:p>
        </p:txBody>
      </p:sp>
      <p:sp>
        <p:nvSpPr>
          <p:cNvPr id="25"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фото (вариант)">
    <p:spTree>
      <p:nvGrpSpPr>
        <p:cNvPr id="1" name=""/>
        <p:cNvGrpSpPr/>
        <p:nvPr/>
      </p:nvGrpSpPr>
      <p:grpSpPr>
        <a:xfrm>
          <a:off x="0" y="0"/>
          <a:ext cx="0" cy="0"/>
          <a:chOff x="0" y="0"/>
          <a:chExt cx="0" cy="0"/>
        </a:xfrm>
      </p:grpSpPr>
      <p:sp>
        <p:nvSpPr>
          <p:cNvPr id="32" name="Тарелка с рублеными котлетами из лосося, салатом и хумусом"/>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Заголовок слайда"/>
          <p:cNvSpPr txBox="1"/>
          <p:nvPr>
            <p:ph type="title" hasCustomPrompt="1"/>
          </p:nvPr>
        </p:nvSpPr>
        <p:spPr>
          <a:xfrm>
            <a:off x="1206500" y="1270000"/>
            <a:ext cx="9779000" cy="5882273"/>
          </a:xfrm>
          <a:prstGeom prst="rect">
            <a:avLst/>
          </a:prstGeom>
        </p:spPr>
        <p:txBody>
          <a:bodyPr anchor="b"/>
          <a:lstStyle/>
          <a:p>
            <a:pPr/>
            <a:r>
              <a:t>Заголовок слайда</a:t>
            </a:r>
          </a:p>
        </p:txBody>
      </p:sp>
      <p:sp>
        <p:nvSpPr>
          <p:cNvPr id="34" name="Уровень текста 1…"/>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Подзаголовок слайда</a:t>
            </a:r>
          </a:p>
          <a:p>
            <a:pPr lvl="1"/>
            <a:r>
              <a:t/>
            </a:r>
          </a:p>
          <a:p>
            <a:pPr lvl="2"/>
            <a:r>
              <a:t/>
            </a:r>
          </a:p>
          <a:p>
            <a:pPr lvl="3"/>
            <a:r>
              <a:t/>
            </a:r>
          </a:p>
          <a:p>
            <a:pPr lvl="4"/>
            <a:r>
              <a:t/>
            </a:r>
          </a:p>
        </p:txBody>
      </p:sp>
      <p:sp>
        <p:nvSpPr>
          <p:cNvPr id="35" name="Номер слайда"/>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пункты">
    <p:spTree>
      <p:nvGrpSpPr>
        <p:cNvPr id="1" name=""/>
        <p:cNvGrpSpPr/>
        <p:nvPr/>
      </p:nvGrpSpPr>
      <p:grpSpPr>
        <a:xfrm>
          <a:off x="0" y="0"/>
          <a:ext cx="0" cy="0"/>
          <a:chOff x="0" y="0"/>
          <a:chExt cx="0" cy="0"/>
        </a:xfrm>
      </p:grpSpPr>
      <p:sp>
        <p:nvSpPr>
          <p:cNvPr id="42" name="Заголовок слайда"/>
          <p:cNvSpPr txBox="1"/>
          <p:nvPr>
            <p:ph type="title" hasCustomPrompt="1"/>
          </p:nvPr>
        </p:nvSpPr>
        <p:spPr>
          <a:prstGeom prst="rect">
            <a:avLst/>
          </a:prstGeom>
        </p:spPr>
        <p:txBody>
          <a:bodyPr/>
          <a:lstStyle/>
          <a:p>
            <a:pPr/>
            <a:r>
              <a:t>Заголовок слайда</a:t>
            </a:r>
          </a:p>
        </p:txBody>
      </p:sp>
      <p:sp>
        <p:nvSpPr>
          <p:cNvPr id="43" name="Подзаголовок слайда"/>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слайда</a:t>
            </a:r>
          </a:p>
        </p:txBody>
      </p:sp>
      <p:sp>
        <p:nvSpPr>
          <p:cNvPr id="44" name="Уровень текста 1…"/>
          <p:cNvSpPr txBox="1"/>
          <p:nvPr>
            <p:ph type="body" idx="1" hasCustomPrompt="1"/>
          </p:nvPr>
        </p:nvSpPr>
        <p:spPr>
          <a:prstGeom prst="rect">
            <a:avLst/>
          </a:prstGeom>
        </p:spPr>
        <p:txBody>
          <a:bodyPr/>
          <a:lstStyle/>
          <a:p>
            <a:pPr/>
            <a:r>
              <a:t>Текст пункта на слайде</a:t>
            </a:r>
          </a:p>
          <a:p>
            <a:pPr lvl="1"/>
            <a:r>
              <a:t/>
            </a:r>
          </a:p>
          <a:p>
            <a:pPr lvl="2"/>
            <a:r>
              <a:t/>
            </a:r>
          </a:p>
          <a:p>
            <a:pPr lvl="3"/>
            <a:r>
              <a:t/>
            </a:r>
          </a:p>
          <a:p>
            <a:pPr lvl="4"/>
            <a:r>
              <a:t/>
            </a:r>
          </a:p>
        </p:txBody>
      </p:sp>
      <p:sp>
        <p:nvSpPr>
          <p:cNvPr id="45"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ункты">
    <p:spTree>
      <p:nvGrpSpPr>
        <p:cNvPr id="1" name=""/>
        <p:cNvGrpSpPr/>
        <p:nvPr/>
      </p:nvGrpSpPr>
      <p:grpSpPr>
        <a:xfrm>
          <a:off x="0" y="0"/>
          <a:ext cx="0" cy="0"/>
          <a:chOff x="0" y="0"/>
          <a:chExt cx="0" cy="0"/>
        </a:xfrm>
      </p:grpSpPr>
      <p:sp>
        <p:nvSpPr>
          <p:cNvPr id="52" name="Уровень текста 1…"/>
          <p:cNvSpPr txBox="1"/>
          <p:nvPr>
            <p:ph type="body" idx="1" hasCustomPrompt="1"/>
          </p:nvPr>
        </p:nvSpPr>
        <p:spPr>
          <a:prstGeom prst="rect">
            <a:avLst/>
          </a:prstGeom>
        </p:spPr>
        <p:txBody>
          <a:bodyPr numCol="2" spcCol="1098550"/>
          <a:lstStyle/>
          <a:p>
            <a:pPr/>
            <a:r>
              <a:t>Текст пункта на слайде</a:t>
            </a:r>
          </a:p>
          <a:p>
            <a:pPr lvl="1"/>
            <a:r>
              <a:t/>
            </a:r>
          </a:p>
          <a:p>
            <a:pPr lvl="2"/>
            <a:r>
              <a:t/>
            </a:r>
          </a:p>
          <a:p>
            <a:pPr lvl="3"/>
            <a:r>
              <a:t/>
            </a:r>
          </a:p>
          <a:p>
            <a:pPr lvl="4"/>
            <a:r>
              <a:t/>
            </a:r>
          </a:p>
        </p:txBody>
      </p:sp>
      <p:sp>
        <p:nvSpPr>
          <p:cNvPr id="53"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пункты и фото">
    <p:spTree>
      <p:nvGrpSpPr>
        <p:cNvPr id="1" name=""/>
        <p:cNvGrpSpPr/>
        <p:nvPr/>
      </p:nvGrpSpPr>
      <p:grpSpPr>
        <a:xfrm>
          <a:off x="0" y="0"/>
          <a:ext cx="0" cy="0"/>
          <a:chOff x="0" y="0"/>
          <a:chExt cx="0" cy="0"/>
        </a:xfrm>
      </p:grpSpPr>
      <p:sp>
        <p:nvSpPr>
          <p:cNvPr id="60" name="Подзаголовок слайда"/>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слайда</a:t>
            </a:r>
          </a:p>
        </p:txBody>
      </p:sp>
      <p:sp>
        <p:nvSpPr>
          <p:cNvPr id="61" name="Уровень текста 1…"/>
          <p:cNvSpPr txBox="1"/>
          <p:nvPr>
            <p:ph type="body" sz="half" idx="1" hasCustomPrompt="1"/>
          </p:nvPr>
        </p:nvSpPr>
        <p:spPr>
          <a:xfrm>
            <a:off x="1206500" y="4248504"/>
            <a:ext cx="9779000" cy="8256630"/>
          </a:xfrm>
          <a:prstGeom prst="rect">
            <a:avLst/>
          </a:prstGeom>
        </p:spPr>
        <p:txBody>
          <a:bodyPr/>
          <a:lstStyle/>
          <a:p>
            <a:pPr/>
            <a:r>
              <a:t>Текст пункта на слайде</a:t>
            </a:r>
          </a:p>
          <a:p>
            <a:pPr lvl="1"/>
            <a:r>
              <a:t/>
            </a:r>
          </a:p>
          <a:p>
            <a:pPr lvl="2"/>
            <a:r>
              <a:t/>
            </a:r>
          </a:p>
          <a:p>
            <a:pPr lvl="3"/>
            <a:r>
              <a:t/>
            </a:r>
          </a:p>
          <a:p>
            <a:pPr lvl="4"/>
            <a:r>
              <a:t/>
            </a:r>
          </a:p>
        </p:txBody>
      </p:sp>
      <p:sp>
        <p:nvSpPr>
          <p:cNvPr id="62" name="Тарелка пасты папарделле с зелёным маслом из петрушки, жареным фундуком и стружкой сыра пармезан"/>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Заголовок слайда"/>
          <p:cNvSpPr txBox="1"/>
          <p:nvPr>
            <p:ph type="title" hasCustomPrompt="1"/>
          </p:nvPr>
        </p:nvSpPr>
        <p:spPr>
          <a:xfrm>
            <a:off x="1206500" y="1079500"/>
            <a:ext cx="9779000" cy="1435100"/>
          </a:xfrm>
          <a:prstGeom prst="rect">
            <a:avLst/>
          </a:prstGeom>
        </p:spPr>
        <p:txBody>
          <a:bodyPr/>
          <a:lstStyle/>
          <a:p>
            <a:pPr/>
            <a:r>
              <a:t>Заголовок слайда</a:t>
            </a:r>
          </a:p>
        </p:txBody>
      </p:sp>
      <p:sp>
        <p:nvSpPr>
          <p:cNvPr id="64"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Раздел">
    <p:spTree>
      <p:nvGrpSpPr>
        <p:cNvPr id="1" name=""/>
        <p:cNvGrpSpPr/>
        <p:nvPr/>
      </p:nvGrpSpPr>
      <p:grpSpPr>
        <a:xfrm>
          <a:off x="0" y="0"/>
          <a:ext cx="0" cy="0"/>
          <a:chOff x="0" y="0"/>
          <a:chExt cx="0" cy="0"/>
        </a:xfrm>
      </p:grpSpPr>
      <p:sp>
        <p:nvSpPr>
          <p:cNvPr id="71" name="Заголовок раздела"/>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Заголовок раздела</a:t>
            </a:r>
          </a:p>
        </p:txBody>
      </p:sp>
      <p:sp>
        <p:nvSpPr>
          <p:cNvPr id="72" name="Номер слайда"/>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Только заголовок">
    <p:spTree>
      <p:nvGrpSpPr>
        <p:cNvPr id="1" name=""/>
        <p:cNvGrpSpPr/>
        <p:nvPr/>
      </p:nvGrpSpPr>
      <p:grpSpPr>
        <a:xfrm>
          <a:off x="0" y="0"/>
          <a:ext cx="0" cy="0"/>
          <a:chOff x="0" y="0"/>
          <a:chExt cx="0" cy="0"/>
        </a:xfrm>
      </p:grpSpPr>
      <p:sp>
        <p:nvSpPr>
          <p:cNvPr id="79" name="Заголовок слайда"/>
          <p:cNvSpPr txBox="1"/>
          <p:nvPr>
            <p:ph type="title" hasCustomPrompt="1"/>
          </p:nvPr>
        </p:nvSpPr>
        <p:spPr>
          <a:xfrm>
            <a:off x="1206500" y="1079500"/>
            <a:ext cx="21971000" cy="1434949"/>
          </a:xfrm>
          <a:prstGeom prst="rect">
            <a:avLst/>
          </a:prstGeom>
        </p:spPr>
        <p:txBody>
          <a:bodyPr/>
          <a:lstStyle/>
          <a:p>
            <a:pPr/>
            <a:r>
              <a:t>Заголовок слайда</a:t>
            </a:r>
          </a:p>
        </p:txBody>
      </p:sp>
      <p:sp>
        <p:nvSpPr>
          <p:cNvPr id="80" name="Подзаголовок слайда"/>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слайда</a:t>
            </a:r>
          </a:p>
        </p:txBody>
      </p:sp>
      <p:sp>
        <p:nvSpPr>
          <p:cNvPr id="81"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овестка дня">
    <p:spTree>
      <p:nvGrpSpPr>
        <p:cNvPr id="1" name=""/>
        <p:cNvGrpSpPr/>
        <p:nvPr/>
      </p:nvGrpSpPr>
      <p:grpSpPr>
        <a:xfrm>
          <a:off x="0" y="0"/>
          <a:ext cx="0" cy="0"/>
          <a:chOff x="0" y="0"/>
          <a:chExt cx="0" cy="0"/>
        </a:xfrm>
      </p:grpSpPr>
      <p:sp>
        <p:nvSpPr>
          <p:cNvPr id="88" name="Заголовок повестки дня"/>
          <p:cNvSpPr txBox="1"/>
          <p:nvPr>
            <p:ph type="title" hasCustomPrompt="1"/>
          </p:nvPr>
        </p:nvSpPr>
        <p:spPr>
          <a:xfrm>
            <a:off x="1206500" y="1079500"/>
            <a:ext cx="21971000" cy="1435100"/>
          </a:xfrm>
          <a:prstGeom prst="rect">
            <a:avLst/>
          </a:prstGeom>
        </p:spPr>
        <p:txBody>
          <a:bodyPr/>
          <a:lstStyle/>
          <a:p>
            <a:pPr/>
            <a:r>
              <a:t>Заголовок повестки дня</a:t>
            </a:r>
          </a:p>
        </p:txBody>
      </p:sp>
      <p:sp>
        <p:nvSpPr>
          <p:cNvPr id="89" name="Подзаголовок повестки дня"/>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Подзаголовок повестки дня</a:t>
            </a:r>
          </a:p>
        </p:txBody>
      </p:sp>
      <p:sp>
        <p:nvSpPr>
          <p:cNvPr id="90" name="Уровень текста 1…"/>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Темы повестки дня</a:t>
            </a:r>
          </a:p>
          <a:p>
            <a:pPr lvl="1"/>
            <a:r>
              <a:t/>
            </a:r>
          </a:p>
          <a:p>
            <a:pPr lvl="2"/>
            <a:r>
              <a:t/>
            </a:r>
          </a:p>
          <a:p>
            <a:pPr lvl="3"/>
            <a:r>
              <a:t/>
            </a:r>
          </a:p>
          <a:p>
            <a:pPr lvl="4"/>
            <a:r>
              <a:t/>
            </a:r>
          </a:p>
        </p:txBody>
      </p:sp>
      <p:sp>
        <p:nvSpPr>
          <p:cNvPr id="91"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Заголовок слайда"/>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Заголовок слайда</a:t>
            </a:r>
          </a:p>
        </p:txBody>
      </p:sp>
      <p:sp>
        <p:nvSpPr>
          <p:cNvPr id="3" name="Уровень текста 1…"/>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Текст пункта на слайде</a:t>
            </a:r>
          </a:p>
          <a:p>
            <a:pPr lvl="1"/>
            <a:r>
              <a:t/>
            </a:r>
          </a:p>
          <a:p>
            <a:pPr lvl="2"/>
            <a:r>
              <a:t/>
            </a:r>
          </a:p>
          <a:p>
            <a:pPr lvl="3"/>
            <a:r>
              <a:t/>
            </a:r>
          </a:p>
          <a:p>
            <a:pPr lvl="4"/>
            <a:r>
              <a:t/>
            </a:r>
          </a:p>
        </p:txBody>
      </p:sp>
      <p:sp>
        <p:nvSpPr>
          <p:cNvPr id="4" name="Номер слайда"/>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4.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5.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6.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1" name="N.V. Parastaeva,…"/>
          <p:cNvSpPr txBox="1"/>
          <p:nvPr>
            <p:ph type="body" idx="21"/>
          </p:nvPr>
        </p:nvSpPr>
        <p:spPr>
          <a:xfrm>
            <a:off x="13658244" y="10591840"/>
            <a:ext cx="9316657" cy="1905001"/>
          </a:xfrm>
          <a:prstGeom prst="rect">
            <a:avLst/>
          </a:prstGeom>
          <a:extLst>
            <a:ext uri="{C572A759-6A51-4108-AA02-DFA0A04FC94B}">
              <ma14:wrappingTextBoxFlag xmlns:ma14="http://schemas.microsoft.com/office/mac/drawingml/2011/main" val="1"/>
            </a:ext>
          </a:extLst>
        </p:spPr>
        <p:txBody>
          <a:bodyPr/>
          <a:lstStyle/>
          <a:p>
            <a:pPr defTabSz="693419">
              <a:defRPr sz="5124">
                <a:solidFill>
                  <a:srgbClr val="0433FF"/>
                </a:solidFill>
                <a:latin typeface="American Typewriter"/>
                <a:ea typeface="American Typewriter"/>
                <a:cs typeface="American Typewriter"/>
                <a:sym typeface="American Typewriter"/>
              </a:defRPr>
            </a:pPr>
            <a:r>
              <a:t>N.V. Parastaeva,</a:t>
            </a:r>
          </a:p>
          <a:p>
            <a:pPr defTabSz="693419">
              <a:defRPr sz="5124">
                <a:solidFill>
                  <a:srgbClr val="0433FF"/>
                </a:solidFill>
                <a:latin typeface="American Typewriter"/>
                <a:ea typeface="American Typewriter"/>
                <a:cs typeface="American Typewriter"/>
                <a:sym typeface="American Typewriter"/>
              </a:defRPr>
            </a:pPr>
            <a:r>
              <a:t> gymnasium 5, Vladikavkaz</a:t>
            </a:r>
          </a:p>
        </p:txBody>
      </p:sp>
      <p:sp>
        <p:nvSpPr>
          <p:cNvPr id="152" name="RUSSIAN FOLK CURES"/>
          <p:cNvSpPr txBox="1"/>
          <p:nvPr>
            <p:ph type="ctrTitle"/>
          </p:nvPr>
        </p:nvSpPr>
        <p:spPr>
          <a:xfrm>
            <a:off x="1206496" y="2574991"/>
            <a:ext cx="21971004" cy="2651058"/>
          </a:xfrm>
          <a:prstGeom prst="rect">
            <a:avLst/>
          </a:prstGeom>
        </p:spPr>
        <p:txBody>
          <a:bodyPr/>
          <a:lstStyle>
            <a:lvl1pPr algn="ctr">
              <a:defRPr spc="-291" sz="14600">
                <a:solidFill>
                  <a:srgbClr val="942192"/>
                </a:solidFill>
                <a:latin typeface="American Typewriter"/>
                <a:ea typeface="American Typewriter"/>
                <a:cs typeface="American Typewriter"/>
                <a:sym typeface="American Typewriter"/>
              </a:defRPr>
            </a:lvl1pPr>
          </a:lstStyle>
          <a:p>
            <a:pPr/>
            <a:r>
              <a:t>RUSSIAN FOLK CURES</a:t>
            </a:r>
          </a:p>
        </p:txBody>
      </p:sp>
      <p:sp>
        <p:nvSpPr>
          <p:cNvPr id="153" name="Starlight. Module 3."/>
          <p:cNvSpPr txBox="1"/>
          <p:nvPr>
            <p:ph type="subTitle" sz="quarter" idx="1"/>
          </p:nvPr>
        </p:nvSpPr>
        <p:spPr>
          <a:prstGeom prst="rect">
            <a:avLst/>
          </a:prstGeom>
        </p:spPr>
        <p:txBody>
          <a:bodyPr/>
          <a:lstStyle>
            <a:lvl1pPr algn="r">
              <a:defRPr sz="8000">
                <a:solidFill>
                  <a:srgbClr val="0433FF"/>
                </a:solidFill>
              </a:defRPr>
            </a:lvl1pPr>
          </a:lstStyle>
          <a:p>
            <a:pPr/>
            <a:r>
              <a:t>Starlight. Module 3.</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5" name="GARLIC"/>
          <p:cNvSpPr txBox="1"/>
          <p:nvPr>
            <p:ph type="title"/>
          </p:nvPr>
        </p:nvSpPr>
        <p:spPr>
          <a:xfrm>
            <a:off x="1206500" y="1269999"/>
            <a:ext cx="9779000" cy="2562244"/>
          </a:xfrm>
          <a:prstGeom prst="rect">
            <a:avLst/>
          </a:prstGeom>
        </p:spPr>
        <p:txBody>
          <a:bodyPr/>
          <a:lstStyle>
            <a:lvl1pPr>
              <a:defRPr>
                <a:solidFill>
                  <a:srgbClr val="942192"/>
                </a:solidFill>
                <a:latin typeface="American Typewriter"/>
                <a:ea typeface="American Typewriter"/>
                <a:cs typeface="American Typewriter"/>
                <a:sym typeface="American Typewriter"/>
              </a:defRPr>
            </a:lvl1pPr>
          </a:lstStyle>
          <a:p>
            <a:pPr/>
            <a:r>
              <a:t>GARLIC</a:t>
            </a:r>
          </a:p>
        </p:txBody>
      </p:sp>
      <p:sp>
        <p:nvSpPr>
          <p:cNvPr id="156" name="Garlic has been considered a miracle cure for many ailments. It is believed to boost the immune system and kill germs."/>
          <p:cNvSpPr txBox="1"/>
          <p:nvPr>
            <p:ph type="body" sz="half" idx="1"/>
          </p:nvPr>
        </p:nvSpPr>
        <p:spPr>
          <a:xfrm>
            <a:off x="1009058" y="4221667"/>
            <a:ext cx="9454528" cy="8454682"/>
          </a:xfrm>
          <a:prstGeom prst="rect">
            <a:avLst/>
          </a:prstGeom>
        </p:spPr>
        <p:txBody>
          <a:bodyPr/>
          <a:lstStyle/>
          <a:p>
            <a:pPr/>
            <a:r>
              <a:t>Garlic has been considered a miracle cure for many ailments. It is believed to boost the immune system and kill germs.</a:t>
            </a:r>
          </a:p>
        </p:txBody>
      </p:sp>
      <p:pic>
        <p:nvPicPr>
          <p:cNvPr id="157" name="Изображение" descr="Изображение"/>
          <p:cNvPicPr>
            <a:picLocks noChangeAspect="1"/>
          </p:cNvPicPr>
          <p:nvPr/>
        </p:nvPicPr>
        <p:blipFill>
          <a:blip r:embed="rId3">
            <a:extLst/>
          </a:blip>
          <a:srcRect l="0" t="0" r="0" b="0"/>
          <a:stretch>
            <a:fillRect/>
          </a:stretch>
        </p:blipFill>
        <p:spPr>
          <a:xfrm>
            <a:off x="10403845" y="1878634"/>
            <a:ext cx="13839284" cy="9237723"/>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9" name="CHAMOMILE"/>
          <p:cNvSpPr txBox="1"/>
          <p:nvPr>
            <p:ph type="title"/>
          </p:nvPr>
        </p:nvSpPr>
        <p:spPr>
          <a:xfrm>
            <a:off x="1206500" y="377616"/>
            <a:ext cx="9779000" cy="2007500"/>
          </a:xfrm>
          <a:prstGeom prst="rect">
            <a:avLst/>
          </a:prstGeom>
        </p:spPr>
        <p:txBody>
          <a:bodyPr/>
          <a:lstStyle>
            <a:lvl1pPr>
              <a:defRPr>
                <a:solidFill>
                  <a:srgbClr val="942192"/>
                </a:solidFill>
                <a:latin typeface="American Typewriter"/>
                <a:ea typeface="American Typewriter"/>
                <a:cs typeface="American Typewriter"/>
                <a:sym typeface="American Typewriter"/>
              </a:defRPr>
            </a:lvl1pPr>
          </a:lstStyle>
          <a:p>
            <a:pPr/>
            <a:r>
              <a:t>CHAMOMILE</a:t>
            </a:r>
          </a:p>
        </p:txBody>
      </p:sp>
      <p:sp>
        <p:nvSpPr>
          <p:cNvPr id="160" name="Chamomile is one of the oldest, most widely used and well documented medicinal plants in the world. It is a well-known antiseptic, can help a throat infection Chamomile is promoted for sleeplessness, anxiety, and gastrointestinal conditions such as upset"/>
          <p:cNvSpPr txBox="1"/>
          <p:nvPr>
            <p:ph type="body" sz="half" idx="1"/>
          </p:nvPr>
        </p:nvSpPr>
        <p:spPr>
          <a:xfrm>
            <a:off x="1206499" y="2603372"/>
            <a:ext cx="9779001" cy="9842628"/>
          </a:xfrm>
          <a:prstGeom prst="rect">
            <a:avLst/>
          </a:prstGeom>
        </p:spPr>
        <p:txBody>
          <a:bodyPr/>
          <a:lstStyle/>
          <a:p>
            <a:pPr defTabSz="792479">
              <a:defRPr sz="5280"/>
            </a:pPr>
            <a:r>
              <a:t>Chamomile is one of the oldest, most widely used and well documented medicinal plants in the world</a:t>
            </a:r>
            <a:r>
              <a:rPr b="0"/>
              <a:t>. </a:t>
            </a:r>
            <a:r>
              <a:t>It is a well-known antiseptic, can help a throat infection Chamomile is promoted for sleeplessness, anxiety, and gastrointestinal conditions such as upset stomach. It is also used topically for skin conditions.</a:t>
            </a:r>
          </a:p>
        </p:txBody>
      </p:sp>
      <p:pic>
        <p:nvPicPr>
          <p:cNvPr id="161" name="Изображение" descr="Изображение"/>
          <p:cNvPicPr>
            <a:picLocks noChangeAspect="1"/>
          </p:cNvPicPr>
          <p:nvPr/>
        </p:nvPicPr>
        <p:blipFill>
          <a:blip r:embed="rId3">
            <a:extLst/>
          </a:blip>
          <a:stretch>
            <a:fillRect/>
          </a:stretch>
        </p:blipFill>
        <p:spPr>
          <a:xfrm>
            <a:off x="10713691" y="2482647"/>
            <a:ext cx="14303849" cy="9535899"/>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3" name="St John’s Wort"/>
          <p:cNvSpPr txBox="1"/>
          <p:nvPr>
            <p:ph type="title"/>
          </p:nvPr>
        </p:nvSpPr>
        <p:spPr>
          <a:xfrm>
            <a:off x="1206500" y="1269999"/>
            <a:ext cx="9779000" cy="2445599"/>
          </a:xfrm>
          <a:prstGeom prst="rect">
            <a:avLst/>
          </a:prstGeom>
        </p:spPr>
        <p:txBody>
          <a:bodyPr/>
          <a:lstStyle>
            <a:lvl1pPr>
              <a:defRPr>
                <a:solidFill>
                  <a:srgbClr val="942192"/>
                </a:solidFill>
                <a:latin typeface="American Typewriter"/>
                <a:ea typeface="American Typewriter"/>
                <a:cs typeface="American Typewriter"/>
                <a:sym typeface="American Typewriter"/>
              </a:defRPr>
            </a:lvl1pPr>
          </a:lstStyle>
          <a:p>
            <a:pPr/>
            <a:r>
              <a:t>St John’s Wort</a:t>
            </a:r>
          </a:p>
        </p:txBody>
      </p:sp>
      <p:sp>
        <p:nvSpPr>
          <p:cNvPr id="164" name="St John’s Wort is said to be the cure for 99 illnesses. It is supposed to boost mood and provide some relief from depression.…"/>
          <p:cNvSpPr txBox="1"/>
          <p:nvPr>
            <p:ph type="body" sz="half" idx="1"/>
          </p:nvPr>
        </p:nvSpPr>
        <p:spPr>
          <a:xfrm>
            <a:off x="1206499" y="4247788"/>
            <a:ext cx="9779002" cy="8198212"/>
          </a:xfrm>
          <a:prstGeom prst="rect">
            <a:avLst/>
          </a:prstGeom>
        </p:spPr>
        <p:txBody>
          <a:bodyPr/>
          <a:lstStyle/>
          <a:p>
            <a:pPr defTabSz="775969">
              <a:defRPr sz="5170"/>
            </a:pPr>
            <a:r>
              <a:t>St John’s Wort is said to be the cure for 99 illnesses. It is supposed to boost mood and provide some relief from depression.</a:t>
            </a:r>
          </a:p>
          <a:p>
            <a:pPr defTabSz="775969">
              <a:defRPr sz="5170"/>
            </a:pPr>
            <a:r>
              <a:t>St John’s Wort may also benefit the skin. It has been used topically to heal wounds and other skin conditions such as ecxema.</a:t>
            </a:r>
          </a:p>
        </p:txBody>
      </p:sp>
      <p:pic>
        <p:nvPicPr>
          <p:cNvPr id="165" name="Изображение" descr="Изображение"/>
          <p:cNvPicPr>
            <a:picLocks noChangeAspect="1"/>
          </p:cNvPicPr>
          <p:nvPr/>
        </p:nvPicPr>
        <p:blipFill>
          <a:blip r:embed="rId3">
            <a:extLst/>
          </a:blip>
          <a:stretch>
            <a:fillRect/>
          </a:stretch>
        </p:blipFill>
        <p:spPr>
          <a:xfrm>
            <a:off x="11103288" y="2270574"/>
            <a:ext cx="13066881" cy="9800161"/>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7" name="MARIGOLD"/>
          <p:cNvSpPr txBox="1"/>
          <p:nvPr>
            <p:ph type="title"/>
          </p:nvPr>
        </p:nvSpPr>
        <p:spPr>
          <a:xfrm>
            <a:off x="1206500" y="614036"/>
            <a:ext cx="9779000" cy="1830842"/>
          </a:xfrm>
          <a:prstGeom prst="rect">
            <a:avLst/>
          </a:prstGeom>
        </p:spPr>
        <p:txBody>
          <a:bodyPr/>
          <a:lstStyle>
            <a:lvl1pPr algn="ctr">
              <a:defRPr>
                <a:solidFill>
                  <a:srgbClr val="942192"/>
                </a:solidFill>
                <a:latin typeface="American Typewriter"/>
                <a:ea typeface="American Typewriter"/>
                <a:cs typeface="American Typewriter"/>
                <a:sym typeface="American Typewriter"/>
              </a:defRPr>
            </a:lvl1pPr>
          </a:lstStyle>
          <a:p>
            <a:pPr/>
            <a:r>
              <a:t>MARIGOLD</a:t>
            </a:r>
          </a:p>
        </p:txBody>
      </p:sp>
      <p:sp>
        <p:nvSpPr>
          <p:cNvPr id="168" name="The main medicinal…"/>
          <p:cNvSpPr txBox="1"/>
          <p:nvPr>
            <p:ph type="body" sz="half" idx="1"/>
          </p:nvPr>
        </p:nvSpPr>
        <p:spPr>
          <a:xfrm>
            <a:off x="1206499" y="3266935"/>
            <a:ext cx="9779001" cy="9080345"/>
          </a:xfrm>
          <a:prstGeom prst="rect">
            <a:avLst/>
          </a:prstGeom>
        </p:spPr>
        <p:txBody>
          <a:bodyPr/>
          <a:lstStyle/>
          <a:p>
            <a:pPr defTabSz="808990">
              <a:defRPr sz="5390"/>
            </a:pPr>
            <a:r>
              <a:t>The main medicinal </a:t>
            </a:r>
          </a:p>
          <a:p>
            <a:pPr defTabSz="808990">
              <a:defRPr sz="5390"/>
            </a:pPr>
            <a:r>
              <a:t>applications of marigold are skin conditions of all kinds, including bruises and varicose veins. Minor skin injuries and inflammation can also be successfully treated. Calendula has a wonderful antioxidant profile and can benefit ageing process.</a:t>
            </a:r>
          </a:p>
        </p:txBody>
      </p:sp>
      <p:pic>
        <p:nvPicPr>
          <p:cNvPr id="169" name="Изображение" descr="Изображение"/>
          <p:cNvPicPr>
            <a:picLocks noChangeAspect="1"/>
          </p:cNvPicPr>
          <p:nvPr/>
        </p:nvPicPr>
        <p:blipFill>
          <a:blip r:embed="rId3">
            <a:extLst/>
          </a:blip>
          <a:stretch>
            <a:fillRect/>
          </a:stretch>
        </p:blipFill>
        <p:spPr>
          <a:xfrm>
            <a:off x="11446789" y="3126153"/>
            <a:ext cx="12743369" cy="849558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1" name="NETTLE"/>
          <p:cNvSpPr txBox="1"/>
          <p:nvPr>
            <p:ph type="title"/>
          </p:nvPr>
        </p:nvSpPr>
        <p:spPr>
          <a:xfrm>
            <a:off x="1206500" y="393070"/>
            <a:ext cx="9779000" cy="1805661"/>
          </a:xfrm>
          <a:prstGeom prst="rect">
            <a:avLst/>
          </a:prstGeom>
        </p:spPr>
        <p:txBody>
          <a:bodyPr/>
          <a:lstStyle>
            <a:lvl1pPr algn="ctr">
              <a:defRPr>
                <a:solidFill>
                  <a:srgbClr val="942192"/>
                </a:solidFill>
                <a:latin typeface="American Typewriter"/>
                <a:ea typeface="American Typewriter"/>
                <a:cs typeface="American Typewriter"/>
                <a:sym typeface="American Typewriter"/>
              </a:defRPr>
            </a:lvl1pPr>
          </a:lstStyle>
          <a:p>
            <a:pPr/>
            <a:r>
              <a:t>NETTLE</a:t>
            </a:r>
          </a:p>
        </p:txBody>
      </p:sp>
      <p:sp>
        <p:nvSpPr>
          <p:cNvPr id="172" name="Nettle leaves are a powerful herbal medicine. They are rich in minerals such as iron, chromium, zinc, copper, magnesium, silicon, cobalt, and calcium. Nettles are also high in vitamins A, E, D, C, &amp; K. Nettle tea is a strong immune booster and has the ab"/>
          <p:cNvSpPr txBox="1"/>
          <p:nvPr>
            <p:ph type="body" sz="half" idx="1"/>
          </p:nvPr>
        </p:nvSpPr>
        <p:spPr>
          <a:xfrm>
            <a:off x="1206499" y="2149737"/>
            <a:ext cx="9779001" cy="10296264"/>
          </a:xfrm>
          <a:prstGeom prst="rect">
            <a:avLst/>
          </a:prstGeom>
        </p:spPr>
        <p:txBody>
          <a:bodyPr/>
          <a:lstStyle/>
          <a:p>
            <a:pPr defTabSz="370331">
              <a:defRPr sz="4509"/>
            </a:pPr>
            <a:r>
              <a:rPr sz="4455"/>
              <a:t>Nettle</a:t>
            </a:r>
            <a:r>
              <a:t> leaves are a powerful herbal medicine. They are rich in minerals such as iron, chromium, zinc, copper, magnesium, silicon, cobalt, and calcium. Nettles are also high in vitamins A, E, D, C, &amp; K. Nettle tea is a strong immune booster and has the ability to neutralize toxic antigens in the body. Nettle leaves are also very helpful in preventing chronic headaches, sore throats, and are beneficial for diabetics as it is known to lower blood sugar levels. </a:t>
            </a:r>
          </a:p>
        </p:txBody>
      </p:sp>
      <p:pic>
        <p:nvPicPr>
          <p:cNvPr id="173" name="Изображение" descr="Изображение"/>
          <p:cNvPicPr>
            <a:picLocks noChangeAspect="1"/>
          </p:cNvPicPr>
          <p:nvPr/>
        </p:nvPicPr>
        <p:blipFill>
          <a:blip r:embed="rId3">
            <a:extLst/>
          </a:blip>
          <a:stretch>
            <a:fillRect/>
          </a:stretch>
        </p:blipFill>
        <p:spPr>
          <a:xfrm>
            <a:off x="11111515" y="2764178"/>
            <a:ext cx="13300772" cy="8550496"/>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5" name="MUMIYO"/>
          <p:cNvSpPr txBox="1"/>
          <p:nvPr>
            <p:ph type="title"/>
          </p:nvPr>
        </p:nvSpPr>
        <p:spPr>
          <a:xfrm>
            <a:off x="1206500" y="278819"/>
            <a:ext cx="9779000" cy="1794082"/>
          </a:xfrm>
          <a:prstGeom prst="rect">
            <a:avLst/>
          </a:prstGeom>
        </p:spPr>
        <p:txBody>
          <a:bodyPr/>
          <a:lstStyle>
            <a:lvl1pPr algn="ctr">
              <a:defRPr>
                <a:solidFill>
                  <a:srgbClr val="942192"/>
                </a:solidFill>
                <a:latin typeface="American Typewriter"/>
                <a:ea typeface="American Typewriter"/>
                <a:cs typeface="American Typewriter"/>
                <a:sym typeface="American Typewriter"/>
              </a:defRPr>
            </a:lvl1pPr>
          </a:lstStyle>
          <a:p>
            <a:pPr/>
            <a:r>
              <a:t>MUMIYO</a:t>
            </a:r>
          </a:p>
        </p:txBody>
      </p:sp>
      <p:sp>
        <p:nvSpPr>
          <p:cNvPr id="176" name="Mumiyo is another all-purpose remedy that can help with problems such as headaches, ulcers and pain and stress relief. Laboratory…"/>
          <p:cNvSpPr txBox="1"/>
          <p:nvPr>
            <p:ph type="body" sz="half" idx="1"/>
          </p:nvPr>
        </p:nvSpPr>
        <p:spPr>
          <a:xfrm>
            <a:off x="957288" y="2313151"/>
            <a:ext cx="9779001" cy="10132850"/>
          </a:xfrm>
          <a:prstGeom prst="rect">
            <a:avLst/>
          </a:prstGeom>
        </p:spPr>
        <p:txBody>
          <a:bodyPr/>
          <a:lstStyle/>
          <a:p>
            <a:pPr/>
            <a:r>
              <a:t>Mumiyo is another all-purpose remedy that can help with problems such as headaches, ulcers and pain and stress relief. Laboratory </a:t>
            </a:r>
          </a:p>
          <a:p>
            <a:pPr/>
            <a:r>
              <a:t>Tests suggest it can slow both mental and physical effects of ageing.  </a:t>
            </a:r>
          </a:p>
        </p:txBody>
      </p:sp>
      <p:pic>
        <p:nvPicPr>
          <p:cNvPr id="177" name="Изображение" descr="Изображение"/>
          <p:cNvPicPr>
            <a:picLocks noChangeAspect="1"/>
          </p:cNvPicPr>
          <p:nvPr/>
        </p:nvPicPr>
        <p:blipFill>
          <a:blip r:embed="rId3">
            <a:extLst/>
          </a:blip>
          <a:stretch>
            <a:fillRect/>
          </a:stretch>
        </p:blipFill>
        <p:spPr>
          <a:xfrm>
            <a:off x="10656478" y="3191967"/>
            <a:ext cx="13960501" cy="785278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