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2" r:id="rId2"/>
    <p:sldId id="256" r:id="rId3"/>
    <p:sldId id="257" r:id="rId4"/>
    <p:sldId id="259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96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Очень позитивные фоны для творчества. Обсуждение на LiveInternet - Российский Сервис Онлайн-Дневников">
            <a:extLst>
              <a:ext uri="{FF2B5EF4-FFF2-40B4-BE49-F238E27FC236}">
                <a16:creationId xmlns:a16="http://schemas.microsoft.com/office/drawing/2014/main" id="{A95825A4-71CA-A080-9750-B06FF4294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000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0624437-1455-6AE5-BEC5-E7576AD56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1760" y="2420888"/>
            <a:ext cx="4665712" cy="114300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</a:p>
        </p:txBody>
      </p:sp>
      <p:sp>
        <p:nvSpPr>
          <p:cNvPr id="6" name="Заголовок 4">
            <a:extLst>
              <a:ext uri="{FF2B5EF4-FFF2-40B4-BE49-F238E27FC236}">
                <a16:creationId xmlns:a16="http://schemas.microsoft.com/office/drawing/2014/main" id="{84470134-FE67-CD5E-644F-BC2AA5974BAE}"/>
              </a:ext>
            </a:extLst>
          </p:cNvPr>
          <p:cNvSpPr txBox="1">
            <a:spLocks/>
          </p:cNvSpPr>
          <p:nvPr/>
        </p:nvSpPr>
        <p:spPr>
          <a:xfrm>
            <a:off x="4211960" y="4869160"/>
            <a:ext cx="4665712" cy="1143000"/>
          </a:xfrm>
          <a:prstGeom prst="rect">
            <a:avLst/>
          </a:prstGeom>
        </p:spPr>
        <p:txBody>
          <a:bodyPr bIns="91440" anchor="b" anchorCtr="0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1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Змеева</a:t>
            </a: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Юлия Владимировна,</a:t>
            </a:r>
          </a:p>
          <a:p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№43 имени академика Г.А. Илизарова»</a:t>
            </a:r>
          </a:p>
        </p:txBody>
      </p:sp>
    </p:spTree>
    <p:extLst>
      <p:ext uri="{BB962C8B-B14F-4D97-AF65-F5344CB8AC3E}">
        <p14:creationId xmlns:p14="http://schemas.microsoft.com/office/powerpoint/2010/main" val="3756951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Очень позитивные фоны для творчеств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000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Анимашки &quot;ВОЛКИ&quot;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80928"/>
            <a:ext cx="5623200" cy="2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38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Очень позитивные фоны для творчеств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000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Лиса - Анимация - Аватарки на Колючке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72816"/>
            <a:ext cx="4036684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32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Очень позитивные фоны для творчеств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000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Дневник Добролюбочка : Дневники на КП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1846800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415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Очень позитивные фоны для творчеств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000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Листья календарные со скоростью летят-Наступила первая зима у СЕНТЯБРЯТ 2008=- - Страница 2743 - Littleone 2006-200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76872"/>
            <a:ext cx="3283426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796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Очень позитивные фоны для творчеств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000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unny Thanksgiving Free Animated - JoBSPapa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08920"/>
            <a:ext cx="2752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60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98 0.03678 C -0.23698 0.1728 -0.14427 0.28337 -0.0309 0.28337 C 0.10243 0.28337 0.15069 0.16008 0.17118 0.08605 L 0.19219 -0.01318 C 0.21267 -0.08721 0.26389 -0.20981 0.41476 -0.20981 C 0.51146 -0.20981 0.62135 -0.0997 0.62135 0.03678 C 0.62135 0.1728 0.51146 0.28337 0.41476 0.28337 C 0.26389 0.28337 0.21267 0.16008 0.19219 0.08605 L 0.17118 -0.01318 C 0.15069 -0.08721 0.10243 -0.20981 -0.0309 -0.20981 C -0.14427 -0.20981 -0.23698 -0.0997 -0.23698 0.03678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Очень позитивные фоны для творчеств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000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Различные животные и насекомые Gif анимация, аватары, скачат…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34" y="1412776"/>
            <a:ext cx="2735999" cy="27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62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-0.01041 C 0.25417 -0.01041 0.40973 0.04557 0.40973 0.11451 C 0.40973 0.18367 0.25417 0.23965 0.06302 0.23965 C -0.12812 0.23965 -0.28333 0.18367 -0.28333 0.11451 C -0.28333 0.04557 -0.12812 -0.01041 0.06302 -0.01041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2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287</TotalTime>
  <Words>23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ФИЗМИНУТКА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Usr</cp:lastModifiedBy>
  <cp:revision>8</cp:revision>
  <dcterms:created xsi:type="dcterms:W3CDTF">2015-01-25T12:45:47Z</dcterms:created>
  <dcterms:modified xsi:type="dcterms:W3CDTF">2024-01-29T15:52:14Z</dcterms:modified>
</cp:coreProperties>
</file>