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0" r:id="rId3"/>
    <p:sldId id="278" r:id="rId4"/>
    <p:sldId id="279" r:id="rId5"/>
    <p:sldId id="282" r:id="rId6"/>
    <p:sldId id="284" r:id="rId7"/>
    <p:sldId id="292" r:id="rId8"/>
    <p:sldId id="296" r:id="rId9"/>
    <p:sldId id="269" r:id="rId10"/>
    <p:sldId id="294" r:id="rId11"/>
    <p:sldId id="289" r:id="rId12"/>
    <p:sldId id="295" r:id="rId13"/>
    <p:sldId id="271" r:id="rId14"/>
    <p:sldId id="264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2C94"/>
    <a:srgbClr val="DC96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40A00-8BF9-4F77-9369-BDE3C0DE62F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7922D-DF4F-45E2-BC1B-6658D3B94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%25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1571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«Да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тельный падеж»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500174"/>
            <a:ext cx="8072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Урок  русского языка  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класс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УМК «Школа России»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Учебник «Русский язык» В.П.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Канакина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2 часть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ru-RU" sz="2400" dirty="0" smtClean="0"/>
          </a:p>
          <a:p>
            <a:pPr algn="ctr" fontAlgn="base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286776" y="6429396"/>
            <a:ext cx="83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1212392">
            <a:off x="1471214" y="2214554"/>
            <a:ext cx="6201571" cy="9233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7170" name="Picture 2" descr="https://ds04.infourok.ru/uploads/ex/1356/000752cd-427a9244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429000"/>
            <a:ext cx="3476651" cy="260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214554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Найти слово, от которого зависит имя существительное.</a:t>
            </a:r>
          </a:p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Поставить от него вопрос к имени существительному.</a:t>
            </a:r>
          </a:p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По вопросу определить падеж.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66" y="571480"/>
            <a:ext cx="6691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672C94"/>
              </a:solidFill>
            </a:endParaRPr>
          </a:p>
          <a:p>
            <a:pPr algn="ctr"/>
            <a:r>
              <a:rPr lang="ru-RU" sz="3200" dirty="0" smtClean="0">
                <a:solidFill>
                  <a:srgbClr val="672C94"/>
                </a:solidFill>
              </a:rPr>
              <a:t>Алгоритм определения падежа имени существительного</a:t>
            </a:r>
            <a:endParaRPr lang="ru-RU" sz="3200" dirty="0">
              <a:solidFill>
                <a:srgbClr val="672C9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00042"/>
            <a:ext cx="785818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Упр. 83, с.46 </a:t>
            </a:r>
            <a:r>
              <a:rPr lang="ru-RU" sz="2800" b="1" u="sng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29652" y="6500834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5715016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Самопроверка, оценивание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215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 47, Упр. 84.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Составьте словосочетания, заменяя вопросы именем существительным СЕСТРА. Запишите их.</a:t>
            </a:r>
          </a:p>
          <a:p>
            <a:pPr algn="ctr"/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Оценивание работы</a:t>
            </a:r>
          </a:p>
          <a:p>
            <a:pPr algn="ctr"/>
            <a:endParaRPr lang="ru-RU" sz="28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9652" y="6429396"/>
            <a:ext cx="681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929198"/>
            <a:ext cx="1357322" cy="114300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28604"/>
            <a:ext cx="77867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Себя я могу похвалить за….</a:t>
            </a:r>
          </a:p>
          <a:p>
            <a:pPr algn="ctr"/>
            <a:r>
              <a:rPr lang="ru-RU" sz="4000" dirty="0" smtClean="0"/>
              <a:t>Эти знания </a:t>
            </a:r>
            <a:r>
              <a:rPr lang="ru-RU" sz="4000" smtClean="0"/>
              <a:t>мне пригодятся…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 (легко)….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Моё настроение…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Оценка….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9652" y="6429396"/>
            <a:ext cx="89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2153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Домашняя работа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Повторить названия падежей, вспомогательные слова, падежные вопросы.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Д/</a:t>
            </a:r>
            <a:r>
              <a:rPr lang="ru-RU" sz="3200" dirty="0" err="1" smtClean="0"/>
              <a:t>з</a:t>
            </a:r>
            <a:r>
              <a:rPr lang="ru-RU" sz="3200" dirty="0" smtClean="0"/>
              <a:t>  с. 47, упр. 85 </a:t>
            </a:r>
          </a:p>
          <a:p>
            <a:pPr marL="514350" indent="-514350">
              <a:buFontTx/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Составить 3-4 предложения, используя имена существительные в Д.п.</a:t>
            </a:r>
          </a:p>
          <a:p>
            <a:pPr marL="514350" indent="-514350"/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5286388"/>
            <a:ext cx="5041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успехов  в учёбе!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4721662"/>
            <a:ext cx="5929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Спасибо за урок!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86776" y="6429396"/>
            <a:ext cx="967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3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«И.А. Крылов Басни» 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4. Картинка 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2"/>
              </a:rPr>
              <a:t>https://yandex.ru/images/search?text=%</a:t>
            </a:r>
            <a:r>
              <a:rPr lang="ru-RU" sz="2400" b="1" i="1" dirty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01090" y="6572272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1285860"/>
            <a:ext cx="6858048" cy="47397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«Замок»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двери висит замок —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его открыть бы смог?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(Быстрое соединение пальцев в замок.)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Потянули…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(Тянем кисти в стороны.)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Покрутили…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(Волнообразные движения.)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Постучали…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(Пальцы сцеплены в замок, дети стучат ладонями.)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открыли!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(Пальцы расцепились.)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528" y="6500834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14356"/>
            <a:ext cx="8358245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Восьмое февраля.</a:t>
            </a:r>
          </a:p>
          <a:p>
            <a:pPr algn="ctr"/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Классная работа.</a:t>
            </a:r>
          </a:p>
          <a:p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За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зи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зк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аз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зм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зе</a:t>
            </a:r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Propisi" pitchFamily="2" charset="0"/>
                <a:cs typeface="Times New Roman" pitchFamily="18" charset="0"/>
              </a:rPr>
              <a:t>зл</a:t>
            </a:r>
            <a:endParaRPr lang="ru-RU" sz="4800" b="1" dirty="0" smtClean="0">
              <a:latin typeface="Propisi" pitchFamily="2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Заколдован невидимкой,</a:t>
            </a:r>
          </a:p>
          <a:p>
            <a:r>
              <a:rPr lang="ru-RU" sz="4800" b="1" dirty="0" smtClean="0">
                <a:latin typeface="Propisi" pitchFamily="2" charset="0"/>
                <a:cs typeface="Times New Roman" pitchFamily="18" charset="0"/>
              </a:rPr>
              <a:t>Дремлет лес под сказку сна.</a:t>
            </a:r>
          </a:p>
          <a:p>
            <a:pPr algn="ctr"/>
            <a:endParaRPr lang="ru-RU" sz="4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43966" y="6572272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объединяет слова, записанные на доске?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до берега</a:t>
            </a:r>
          </a:p>
          <a:p>
            <a:pPr algn="ctr">
              <a:buNone/>
            </a:pPr>
            <a:r>
              <a:rPr lang="ru-RU" sz="3600" dirty="0" smtClean="0"/>
              <a:t>для мамы</a:t>
            </a:r>
          </a:p>
          <a:p>
            <a:pPr algn="ctr">
              <a:buNone/>
            </a:pPr>
            <a:r>
              <a:rPr lang="ru-RU" sz="3600" dirty="0" smtClean="0"/>
              <a:t>из бумаги</a:t>
            </a:r>
          </a:p>
          <a:p>
            <a:pPr algn="ctr">
              <a:buNone/>
            </a:pPr>
            <a:r>
              <a:rPr lang="ru-RU" sz="3600" dirty="0" smtClean="0"/>
              <a:t>с горки</a:t>
            </a:r>
          </a:p>
          <a:p>
            <a:pPr algn="ctr">
              <a:buNone/>
            </a:pPr>
            <a:r>
              <a:rPr lang="ru-RU" sz="3600" dirty="0" smtClean="0"/>
              <a:t>без товарища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501090" y="6357958"/>
            <a:ext cx="76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857232"/>
            <a:ext cx="592935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Дательный падеж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помощник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дать»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Вопросы: </a:t>
            </a:r>
            <a:r>
              <a:rPr lang="ru-RU" sz="54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кому? чему?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Предлоги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?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43966" y="6500834"/>
            <a:ext cx="55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71480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marL="342900" indent="-342900" algn="just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Узнать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 предлоги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употребляются  с </a:t>
            </a:r>
          </a:p>
          <a:p>
            <a:pPr marL="342900" indent="-3429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существительными 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дательном  падеже.</a:t>
            </a:r>
          </a:p>
          <a:p>
            <a:pPr marL="342900" indent="-342900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Научиться находить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предложении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имена</a:t>
            </a:r>
          </a:p>
          <a:p>
            <a:pPr marL="342900" indent="-342900"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существительные в дательном падеже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быстро </a:t>
            </a:r>
          </a:p>
          <a:p>
            <a:pPr marL="342900" indent="-342900"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определять падеж  имен существительных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528" y="6500834"/>
            <a:ext cx="69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gulsina\Desktop\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9296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528" y="6500834"/>
            <a:ext cx="69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65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существительное в Д. п. отвечает на вопросы___________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80928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сущ. в Д. п.  употребляется с предлогами 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58214" y="6357958"/>
            <a:ext cx="111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письменно задания к упражнению .</a:t>
            </a:r>
          </a:p>
          <a:p>
            <a:pPr algn="ctr"/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620688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82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472" y="2420888"/>
            <a:ext cx="821537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Образец:</a:t>
            </a:r>
          </a:p>
          <a:p>
            <a:pPr algn="ctr"/>
            <a:r>
              <a:rPr lang="ru-RU" sz="4800" b="1" dirty="0" smtClean="0"/>
              <a:t> Подарил другу  ,</a:t>
            </a:r>
          </a:p>
          <a:p>
            <a:pPr algn="ctr"/>
            <a:r>
              <a:rPr lang="ru-RU" sz="4800" b="1" dirty="0" smtClean="0"/>
              <a:t>Рад  весне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ОЦЕНИ СОСЕДА </a:t>
            </a:r>
          </a:p>
          <a:p>
            <a:pPr algn="ctr"/>
            <a:endParaRPr lang="ru-RU" sz="4800" b="1" dirty="0" smtClean="0"/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  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5286388"/>
            <a:ext cx="84644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Прочитайте правило на стр. 47.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431825"/>
            <a:ext cx="500066" cy="4258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76056" y="306896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Д. п.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36096" y="38610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Д. п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72330" y="3929065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8501090" y="650083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 animBg="1"/>
      <p:bldP spid="7" grpId="0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456</Words>
  <Application>Microsoft Office PowerPoint</Application>
  <PresentationFormat>Экран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Пальчиковая гимнастика</vt:lpstr>
      <vt:lpstr>Слайд 3</vt:lpstr>
      <vt:lpstr>Что объединяет слова, записанные на доске?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Елизавета Евдокимова</cp:lastModifiedBy>
  <cp:revision>93</cp:revision>
  <dcterms:created xsi:type="dcterms:W3CDTF">2013-08-18T07:43:00Z</dcterms:created>
  <dcterms:modified xsi:type="dcterms:W3CDTF">2024-01-29T13:57:11Z</dcterms:modified>
</cp:coreProperties>
</file>