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465A-0B8A-4C73-9200-6016A5EF58AA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CFDEF-CC53-4F16-B6DC-4D33345565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6479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465A-0B8A-4C73-9200-6016A5EF58AA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CFDEF-CC53-4F16-B6DC-4D33345565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905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465A-0B8A-4C73-9200-6016A5EF58AA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CFDEF-CC53-4F16-B6DC-4D33345565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172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465A-0B8A-4C73-9200-6016A5EF58AA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CFDEF-CC53-4F16-B6DC-4D33345565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050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465A-0B8A-4C73-9200-6016A5EF58AA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CFDEF-CC53-4F16-B6DC-4D33345565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833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465A-0B8A-4C73-9200-6016A5EF58AA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CFDEF-CC53-4F16-B6DC-4D33345565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598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465A-0B8A-4C73-9200-6016A5EF58AA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CFDEF-CC53-4F16-B6DC-4D33345565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3738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465A-0B8A-4C73-9200-6016A5EF58AA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CFDEF-CC53-4F16-B6DC-4D33345565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379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465A-0B8A-4C73-9200-6016A5EF58AA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CFDEF-CC53-4F16-B6DC-4D33345565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98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465A-0B8A-4C73-9200-6016A5EF58AA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CFDEF-CC53-4F16-B6DC-4D33345565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8237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465A-0B8A-4C73-9200-6016A5EF58AA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CFDEF-CC53-4F16-B6DC-4D33345565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3483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4465A-0B8A-4C73-9200-6016A5EF58AA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2CFDEF-CC53-4F16-B6DC-4D33345565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268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Отбор текстов для различных видов чтения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3991" y="2673927"/>
            <a:ext cx="5280122" cy="3394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06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1.Чтение с пониманием основного содержания.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Look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through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text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choose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best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title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Look through the text. Who is Lara Croft? What is the text about?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Look through the text. Where can you see it: in a magazine, in a newspaper, on a computer screen?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Look through the text. How many people are online?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1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с выборочным пониманием нужной информации.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Read the article and complete the profile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Read and mark the sentences Right, Wrong, Doesn`t say (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 похожи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отличаются деталями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Match the pictures to the text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Read and find the names of…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 Find the words in the dialogue for the underlined pronouns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Read the dialogue. What is Ann buying? How much is it?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31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с полным пониманием содержания.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Read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text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answer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questions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Read the text. How do the British and the Chinese celebrate birthdays?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Read the text. Make notes and act out the interview with Lara Croft about her daily routine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Make the plan of the text.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8456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Extensive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Reading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.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Underline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rhyming words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Imagine you`re a tour guide. Tell a group of tourists about Big Ben. Then answer the group`s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questions.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Make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your own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sundial.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You`re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going to Alaska. Decide what clothes to pack for different seasons.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024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видов чтения.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форме прочтения: чтение про себя / чтение вслух;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использованию логических операций: аналитическое чтение / синтетическое чтение;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глубине проникновения в содержание текста: интенсивное чтение / экстенсивное чтение;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целевым установкам: изучающее / ознакомительное / просмотровое / поисковое;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уровням понимания : полное (детальное) / общее (глобальное) чтение.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8915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Просмотровое чтение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Ознакомительное чтение </a:t>
            </a:r>
            <a:endParaRPr lang="ru-RU" sz="4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Изучающее чтение </a:t>
            </a:r>
            <a:endParaRPr lang="ru-RU" sz="4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Поисковое чтение 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3636" y="2964873"/>
            <a:ext cx="4299917" cy="3237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50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содержанию и отбору текстов для чтения в средней школе.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286001"/>
            <a:ext cx="10515600" cy="3890962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1.Воспитательная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текстов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2.Познавательная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ценность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3.Соответствие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содержания текстов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возрасту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1164" y="3775363"/>
            <a:ext cx="3408218" cy="284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2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 над текстом.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дотекстовый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текстовый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послетекстовый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этап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4018" y="2438401"/>
            <a:ext cx="3641076" cy="3641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176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775855"/>
            <a:ext cx="10515600" cy="5401108"/>
          </a:xfrm>
        </p:spPr>
        <p:txBody>
          <a:bodyPr>
            <a:normAutofit fontScale="70000" lnSpcReduction="20000"/>
          </a:bodyPr>
          <a:lstStyle/>
          <a:p>
            <a:r>
              <a:rPr lang="ru-RU" sz="29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Предтекстовые</a:t>
            </a:r>
            <a:r>
              <a:rPr lang="ru-RU" sz="29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упражнения. 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работа над лексикой и грамматикой текста)</a:t>
            </a:r>
          </a:p>
          <a:p>
            <a:pPr lvl="0"/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Найти, выписать и перевести предложения с определенными словами.</a:t>
            </a:r>
          </a:p>
          <a:p>
            <a:pPr lvl="0"/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Найти пары: слово и его определение. Учащимся даны две колонки, их задача соединить пары стрелочками.</a:t>
            </a:r>
          </a:p>
          <a:p>
            <a:pPr lvl="0"/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Выбрать антоним слова из предлагаемых.</a:t>
            </a:r>
          </a:p>
          <a:p>
            <a:pPr lvl="0"/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Выбрать синоним слова из предлагаемой группы.</a:t>
            </a:r>
          </a:p>
          <a:p>
            <a:pPr lvl="0"/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Объяснить слово или фразу, не переводя ее.</a:t>
            </a:r>
          </a:p>
          <a:p>
            <a:pPr lvl="0"/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Соединить пары слов по смыслу.</a:t>
            </a:r>
          </a:p>
          <a:p>
            <a:pPr lvl="0"/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над словообразованием.</a:t>
            </a:r>
          </a:p>
          <a:p>
            <a:pPr lvl="0"/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предлогами.</a:t>
            </a:r>
          </a:p>
          <a:p>
            <a:pPr lvl="0"/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Выписать и перевести предложения с определенной грамматической структурой.</a:t>
            </a:r>
          </a:p>
          <a:p>
            <a:pPr lvl="0"/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Перефразировать предложения, используя определенную грамматическую структуру.</a:t>
            </a:r>
          </a:p>
          <a:p>
            <a:pPr lvl="0"/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Перефразировать предложения, заменив выделенное слово или выражение на синоним, использованный в тексте.</a:t>
            </a:r>
          </a:p>
          <a:p>
            <a:pPr lvl="0"/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Составить предложения с определенными словами, чтобы стало ясным их значение.</a:t>
            </a:r>
          </a:p>
          <a:p>
            <a:pPr lvl="0"/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Частичный перевод предложения, где учащимся остается перевести на английский только одно слово, данное в скобках.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3424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65126"/>
            <a:ext cx="10515600" cy="5190547"/>
          </a:xfrm>
        </p:spPr>
        <p:txBody>
          <a:bodyPr>
            <a:noAutofit/>
          </a:bodyPr>
          <a:lstStyle/>
          <a:p>
            <a:pPr lvl="0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Озаглавить главные смысловые части текста;</a:t>
            </a:r>
          </a:p>
          <a:p>
            <a:pPr lvl="0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Найти предложения, выражающие главную мысль отдельных частей текста;</a:t>
            </a:r>
          </a:p>
          <a:p>
            <a:pPr lvl="0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Прочитать те фрагменты из текста, которые характеризуют того или иного героя;</a:t>
            </a:r>
          </a:p>
          <a:p>
            <a:pPr lvl="0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Найти предложения, подтверждающие или отрицающие определенное мнение;</a:t>
            </a:r>
          </a:p>
          <a:p>
            <a:pPr lvl="0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Перечислить последовательно всех действующих лиц;</a:t>
            </a:r>
          </a:p>
          <a:p>
            <a:pPr lvl="0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Назвать по порядку все места действий, названные в тексте;</a:t>
            </a:r>
          </a:p>
          <a:p>
            <a:pPr lvl="0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Продолжить (окончить) рассказ одной-двумя фразами;</a:t>
            </a:r>
          </a:p>
          <a:p>
            <a:pPr lvl="0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Ответить на вопросы, ответы на которые учащиеся могут найти в тексте;</a:t>
            </a:r>
          </a:p>
          <a:p>
            <a:pPr lvl="0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Угадать или описать ситуации, в которых автор употребляет ту или иную лексическую единицу, сочетания слов или целое предложение;</a:t>
            </a:r>
          </a:p>
          <a:p>
            <a:pPr lvl="0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Согласиться или не согласиться с высказываниями в соответствии с содержанием;</a:t>
            </a:r>
          </a:p>
          <a:p>
            <a:pPr lvl="0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называет 2-3 предложения. Нужно выбрать утверждение, соответствующее содержанию и повторить его;</a:t>
            </a:r>
          </a:p>
          <a:p>
            <a:pPr lvl="0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Пересказать текст, сокращая его и выбирая главное. Возможен пересказ по плану или по ключевым словам;</a:t>
            </a:r>
          </a:p>
          <a:p>
            <a:pPr lvl="0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написать вопросы, ответы на которые послужат пересказом текста;</a:t>
            </a:r>
          </a:p>
          <a:p>
            <a:pPr lvl="0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Перевести отрывок на хороший русский.</a:t>
            </a:r>
          </a:p>
          <a:p>
            <a:pPr lvl="0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Подобрать предложенные главные мысли отрывков к каждому отрывку.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Выбрать верный ответ из нескольких предложенных</a:t>
            </a:r>
          </a:p>
        </p:txBody>
      </p:sp>
    </p:spTree>
    <p:extLst>
      <p:ext uri="{BB962C8B-B14F-4D97-AF65-F5344CB8AC3E}">
        <p14:creationId xmlns:p14="http://schemas.microsoft.com/office/powerpoint/2010/main" val="3906884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26473"/>
            <a:ext cx="10515600" cy="5650490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Передать содержание отдельных эпизодов текста;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рассказать, как действовал герой повествования в сложившейся ситуации;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Инсценировать поведение (поступок) тех или иных героев;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Охарактеризовать того или иного героя повествования (внешность и характер);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Охарактеризовать время, место и обстоятельства действия;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Объяснить намерения автора;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Ответить на вопросы с изложением в ответе собственной точки зрения по затронутому вопросу;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Прокомментировать событие, поступок или эпизод, содержащиеся в тексте;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 беседу-дискуссию в связи с оценкой событий или поступков героев текста;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Дать развернутую оценку поступкам героев, изложенным в тексте;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Выразить главную идею текста одним предложением;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Рассказать о своих впечатлениях о тексте, оценить его. Сказать, что понравилось, что нет и почему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947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чтению в УМК «Английский в фокусе» </a:t>
            </a:r>
            <a:endParaRPr lang="ru-RU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класса. ( Ю.Э. Ваулина, Дж. Дули</a:t>
            </a: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О.Е, </a:t>
            </a:r>
            <a:r>
              <a:rPr lang="ru-RU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Подоляко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В. Эванс)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4236" y="2475895"/>
            <a:ext cx="2881746" cy="4071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859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663</Words>
  <Application>Microsoft Office PowerPoint</Application>
  <PresentationFormat>Широкоэкранный</PresentationFormat>
  <Paragraphs>87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Отбор текстов для различных видов чтения </vt:lpstr>
      <vt:lpstr>Классификация видов чтения. </vt:lpstr>
      <vt:lpstr>Презентация PowerPoint</vt:lpstr>
      <vt:lpstr>Требования к содержанию и отбору текстов для чтения в средней школе.</vt:lpstr>
      <vt:lpstr>Этапы работы над текстом. </vt:lpstr>
      <vt:lpstr>Презентация PowerPoint</vt:lpstr>
      <vt:lpstr>Презентация PowerPoint</vt:lpstr>
      <vt:lpstr>Презентация PowerPoint</vt:lpstr>
      <vt:lpstr>Презентация PowerPoint</vt:lpstr>
      <vt:lpstr>1.Чтение с пониманием основного содержания. </vt:lpstr>
      <vt:lpstr>Чтение с выборочным пониманием нужной информации. </vt:lpstr>
      <vt:lpstr>Чтение с полным пониманием содержания. </vt:lpstr>
      <vt:lpstr>Extensive Reading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Отбор текстов для различных видов чтения </dc:title>
  <dc:creator>Home</dc:creator>
  <cp:lastModifiedBy>Home</cp:lastModifiedBy>
  <cp:revision>7</cp:revision>
  <dcterms:created xsi:type="dcterms:W3CDTF">2021-04-21T13:13:48Z</dcterms:created>
  <dcterms:modified xsi:type="dcterms:W3CDTF">2021-04-22T13:53:01Z</dcterms:modified>
</cp:coreProperties>
</file>