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2DBE-D32B-45D0-8DB6-C6661445172C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50F8-D3EA-4B0F-B8B7-862F13717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581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2DBE-D32B-45D0-8DB6-C6661445172C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50F8-D3EA-4B0F-B8B7-862F13717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84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2DBE-D32B-45D0-8DB6-C6661445172C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50F8-D3EA-4B0F-B8B7-862F13717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088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2DBE-D32B-45D0-8DB6-C6661445172C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50F8-D3EA-4B0F-B8B7-862F13717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419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2DBE-D32B-45D0-8DB6-C6661445172C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50F8-D3EA-4B0F-B8B7-862F13717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90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2DBE-D32B-45D0-8DB6-C6661445172C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50F8-D3EA-4B0F-B8B7-862F13717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100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2DBE-D32B-45D0-8DB6-C6661445172C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50F8-D3EA-4B0F-B8B7-862F13717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62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2DBE-D32B-45D0-8DB6-C6661445172C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50F8-D3EA-4B0F-B8B7-862F13717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114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2DBE-D32B-45D0-8DB6-C6661445172C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50F8-D3EA-4B0F-B8B7-862F13717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609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2DBE-D32B-45D0-8DB6-C6661445172C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50F8-D3EA-4B0F-B8B7-862F13717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730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2DBE-D32B-45D0-8DB6-C6661445172C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50F8-D3EA-4B0F-B8B7-862F13717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648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32DBE-D32B-45D0-8DB6-C6661445172C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D50F8-D3EA-4B0F-B8B7-862F13717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04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к уроку «Прекрасные создания» модуль 5 </a:t>
            </a:r>
            <a:r>
              <a:rPr lang="en-US" dirty="0" smtClean="0"/>
              <a:t>a</a:t>
            </a:r>
            <a:r>
              <a:rPr lang="ru-RU" dirty="0" smtClean="0"/>
              <a:t> к учебнику </a:t>
            </a:r>
            <a:r>
              <a:rPr lang="en-US" dirty="0" smtClean="0"/>
              <a:t>SPOTLIGHT </a:t>
            </a:r>
            <a:r>
              <a:rPr lang="ru-RU" dirty="0" smtClean="0"/>
              <a:t>5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511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sentences. (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 предложения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The Bengal tiger is the national ………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The Bengal tiger  is orange with black ,grey or brown ……….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The Indian cobra is…………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Indian people use elephants to carry…………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The Indian rhino has one horn and likes to sit………….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384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sentences. (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 предложения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Bengal tiger is the national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 of India.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The Bengal tiger  is orange with black ,grey or brown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stripes.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The Indian cobra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a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black, brown, white or yellow snake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Indian people use elephants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carry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heavy things with their trunks.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The Indian rhino has one horn and likes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water or mud.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558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088" y="768096"/>
            <a:ext cx="8467344" cy="5742432"/>
          </a:xfrm>
        </p:spPr>
      </p:pic>
    </p:spTree>
    <p:extLst>
      <p:ext uri="{BB962C8B-B14F-4D97-AF65-F5344CB8AC3E}">
        <p14:creationId xmlns:p14="http://schemas.microsoft.com/office/powerpoint/2010/main" val="14811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             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3600"/>
              <a:t> </a:t>
            </a:r>
            <a:r>
              <a:rPr lang="en-US" sz="3600" smtClean="0"/>
              <a:t>                               </a:t>
            </a:r>
            <a:r>
              <a:rPr lang="en-US" sz="3600" dirty="0" smtClean="0"/>
              <a:t>Now I know that….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0279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65896" y="5874588"/>
            <a:ext cx="5486400" cy="577969"/>
          </a:xfrm>
        </p:spPr>
        <p:txBody>
          <a:bodyPr>
            <a:normAutofit/>
          </a:bodyPr>
          <a:lstStyle/>
          <a:p>
            <a:r>
              <a:rPr lang="en-US" sz="1600" dirty="0" smtClean="0"/>
              <a:t> Name these animals:</a:t>
            </a:r>
            <a:r>
              <a:rPr lang="en-US" sz="1600" dirty="0"/>
              <a:t> 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895" y="235745"/>
            <a:ext cx="5486400" cy="541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00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8689848" cy="4351338"/>
          </a:xfrm>
        </p:spPr>
        <p:txBody>
          <a:bodyPr/>
          <a:lstStyle/>
          <a:p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Answer the questions. (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Ответьте на вопросы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What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the Bengal tiger?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Who is the head of a family of elephants?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What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the Indian cobra?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the rhino like to sit?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751576" y="1148969"/>
            <a:ext cx="5806440" cy="2234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728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What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the Bengal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tiger?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Bengal tiger is orange with black, grey or brown stripes.</a:t>
            </a:r>
          </a:p>
          <a:p>
            <a:pPr marL="0" indent="0">
              <a:buNone/>
            </a:pPr>
            <a:endParaRPr lang="en-US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Who is the head of a family of elephants?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What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the Indian cobra?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where does the rhino like to sit?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926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1) What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the Bengal tiger?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Bengal tiger is orange with black, grey or brown stripes.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2) Who is the head of a family of elephants?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big female is the head of a family of elephants.</a:t>
            </a:r>
          </a:p>
          <a:p>
            <a:pPr marL="0" indent="0">
              <a:buNone/>
            </a:pPr>
            <a:endParaRPr lang="en-US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What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the Indian cobra?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4) Where does the rhino like to sit?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615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1) What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the Bengal tiger?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Bengal tiger is orange with black, grey or brown stripes.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2) Who is the head of a family of elephants?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big female is the head of a family of elephants.</a:t>
            </a:r>
          </a:p>
          <a:p>
            <a:pPr marL="0" indent="0">
              <a:buNone/>
            </a:pP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What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the Indian cobra?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 Indian cobra is a black, brown, white or yellow snake.</a:t>
            </a:r>
          </a:p>
          <a:p>
            <a:pPr marL="0" indent="0">
              <a:buNone/>
            </a:pP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4) Where does the rhino like to sit?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767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07592"/>
            <a:ext cx="10515600" cy="486937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What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the Bengal tiger?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Bengal tiger is orange with black, grey or brown stripes.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2) Who is the head of a family of elephants?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big female is the head of a family of elephants.</a:t>
            </a:r>
          </a:p>
          <a:p>
            <a:pPr marL="0" indent="0">
              <a:buNone/>
            </a:pP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What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the Indian cobra?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 Indian cobra is a black, brown, white or yellow snake.</a:t>
            </a:r>
          </a:p>
          <a:p>
            <a:pPr marL="0" indent="0"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Where does the rhino like to sit?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rhino likes to sit in water or mud.</a:t>
            </a:r>
            <a:endParaRPr lang="ru-RU" i="1" dirty="0" smtClean="0"/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90519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 the statements as T (true) or F (false).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(Отметьте утверждения как верные (Т) или неверные (F))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288" y="158788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The Bengal tiger is not the national animal of India.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The Indian cobra is dangerous.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Indian people use elephants to carry heavy things with their trunks.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The Indian rhino has two horns.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There are only 2000 Indian rhinos today.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51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The Bengal tiger is not the national animal of India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-False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The Indian cobra is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dangerous. - True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Indian people use elephants to carry heavy things with their trunks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.-T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The Indian rhino has two horns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.- False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There are only 2000 Indian rhinos today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.-True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131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670</Words>
  <Application>Microsoft Office PowerPoint</Application>
  <PresentationFormat>Произвольный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Mark the statements as T (true) or F (false). (Отметьте утверждения как верные (Т) или неверные (F)) </vt:lpstr>
      <vt:lpstr>Презентация PowerPoint</vt:lpstr>
      <vt:lpstr>Complete the sentences. (Закончи предложения.) </vt:lpstr>
      <vt:lpstr>Complete the sentences. (Закончи предложения.)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uchitel</cp:lastModifiedBy>
  <cp:revision>9</cp:revision>
  <dcterms:created xsi:type="dcterms:W3CDTF">2020-12-13T04:49:16Z</dcterms:created>
  <dcterms:modified xsi:type="dcterms:W3CDTF">2024-01-24T04:55:29Z</dcterms:modified>
</cp:coreProperties>
</file>