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BD22C2-E28F-49AD-9D02-E4F75546C1A6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26DAD1-6532-4D13-9CCA-97BE6969B9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Past</a:t>
            </a:r>
            <a:r>
              <a:rPr lang="ru-RU" dirty="0" smtClean="0"/>
              <a:t>/</a:t>
            </a:r>
            <a:r>
              <a:rPr lang="en-US" dirty="0" smtClean="0"/>
              <a:t>Past Participle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60198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Go –</a:t>
            </a:r>
            <a:endParaRPr lang="ru-RU" dirty="0" smtClean="0"/>
          </a:p>
          <a:p>
            <a:r>
              <a:rPr lang="en-US" dirty="0" smtClean="0"/>
              <a:t>See – </a:t>
            </a:r>
          </a:p>
          <a:p>
            <a:r>
              <a:rPr lang="en-US" dirty="0" smtClean="0"/>
              <a:t>Have - </a:t>
            </a:r>
          </a:p>
          <a:p>
            <a:r>
              <a:rPr lang="en-US" dirty="0" smtClean="0"/>
              <a:t>Run - </a:t>
            </a:r>
          </a:p>
          <a:p>
            <a:r>
              <a:rPr lang="en-US" dirty="0" smtClean="0"/>
              <a:t>Take - </a:t>
            </a:r>
          </a:p>
          <a:p>
            <a:r>
              <a:rPr lang="en-US" dirty="0" smtClean="0"/>
              <a:t>Meet - </a:t>
            </a:r>
          </a:p>
          <a:p>
            <a:r>
              <a:rPr lang="en-US" dirty="0" smtClean="0"/>
              <a:t>Begin - 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52600" y="1600200"/>
            <a:ext cx="1089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Went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828800" y="2133600"/>
            <a:ext cx="8615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Saw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905000" y="2667000"/>
            <a:ext cx="8547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Had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1828800" y="3124200"/>
            <a:ext cx="9140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Ran 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1981200" y="3657600"/>
            <a:ext cx="10602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Took 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2209800" y="4191000"/>
            <a:ext cx="967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Met 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2057400" y="4800600"/>
            <a:ext cx="12975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Began </a:t>
            </a:r>
            <a:endParaRPr lang="ru-RU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3505200" y="1524000"/>
            <a:ext cx="10807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Gone</a:t>
            </a:r>
            <a:endParaRPr lang="ru-RU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3429000" y="2133600"/>
            <a:ext cx="9973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Seen</a:t>
            </a:r>
            <a:endParaRPr lang="ru-RU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3505200" y="2667000"/>
            <a:ext cx="8547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Had</a:t>
            </a:r>
            <a:endParaRPr lang="ru-RU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3429000" y="3124200"/>
            <a:ext cx="8402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Run</a:t>
            </a:r>
            <a:endParaRPr lang="ru-RU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3505200" y="3657600"/>
            <a:ext cx="11428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Taken</a:t>
            </a:r>
            <a:endParaRPr lang="ru-RU" sz="3200" dirty="0"/>
          </a:p>
        </p:txBody>
      </p:sp>
      <p:sp>
        <p:nvSpPr>
          <p:cNvPr id="17" name="TextBox 16"/>
          <p:cNvSpPr txBox="1"/>
          <p:nvPr/>
        </p:nvSpPr>
        <p:spPr>
          <a:xfrm>
            <a:off x="3276600" y="4191000"/>
            <a:ext cx="8749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Met</a:t>
            </a:r>
            <a:endParaRPr lang="ru-RU" sz="3200" dirty="0"/>
          </a:p>
        </p:txBody>
      </p:sp>
      <p:sp>
        <p:nvSpPr>
          <p:cNvPr id="18" name="TextBox 17"/>
          <p:cNvSpPr txBox="1"/>
          <p:nvPr/>
        </p:nvSpPr>
        <p:spPr>
          <a:xfrm>
            <a:off x="3429000" y="4800600"/>
            <a:ext cx="12378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Begun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Past</a:t>
            </a:r>
            <a:r>
              <a:rPr lang="ru-RU" dirty="0"/>
              <a:t>/</a:t>
            </a:r>
            <a:r>
              <a:rPr lang="en-US" dirty="0"/>
              <a:t>Past Participle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7912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Write – </a:t>
            </a:r>
          </a:p>
          <a:p>
            <a:r>
              <a:rPr lang="en-US" dirty="0" smtClean="0"/>
              <a:t>Drink – </a:t>
            </a:r>
          </a:p>
          <a:p>
            <a:r>
              <a:rPr lang="en-US" dirty="0" smtClean="0"/>
              <a:t>Do – </a:t>
            </a:r>
          </a:p>
          <a:p>
            <a:r>
              <a:rPr lang="en-US" dirty="0" smtClean="0"/>
              <a:t>Eat – </a:t>
            </a:r>
          </a:p>
          <a:p>
            <a:r>
              <a:rPr lang="en-US" dirty="0" smtClean="0"/>
              <a:t>Read – </a:t>
            </a:r>
          </a:p>
          <a:p>
            <a:r>
              <a:rPr lang="en-US" dirty="0" smtClean="0"/>
              <a:t>Give – </a:t>
            </a:r>
          </a:p>
          <a:p>
            <a:r>
              <a:rPr lang="en-US" dirty="0" smtClean="0"/>
              <a:t>Make –</a:t>
            </a:r>
          </a:p>
          <a:p>
            <a:r>
              <a:rPr lang="en-US" dirty="0" smtClean="0"/>
              <a:t>Come –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38400" y="1524000"/>
            <a:ext cx="11674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wrote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2362200" y="2057400"/>
            <a:ext cx="11348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drank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2209800" y="2590800"/>
            <a:ext cx="7120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did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2362200" y="3124200"/>
            <a:ext cx="7150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ate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2362200" y="3657600"/>
            <a:ext cx="9391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read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2209800" y="4191000"/>
            <a:ext cx="9468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gave</a:t>
            </a:r>
            <a:endParaRPr lang="ru-RU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2209800" y="4800600"/>
            <a:ext cx="11304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made</a:t>
            </a:r>
            <a:endParaRPr lang="ru-RU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2286000" y="5334000"/>
            <a:ext cx="10837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came</a:t>
            </a:r>
            <a:endParaRPr lang="ru-RU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4038600" y="1524000"/>
            <a:ext cx="14007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written</a:t>
            </a:r>
            <a:endParaRPr lang="ru-RU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4114800" y="2057400"/>
            <a:ext cx="11624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drunk</a:t>
            </a:r>
            <a:endParaRPr lang="ru-RU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4038600" y="2590800"/>
            <a:ext cx="10374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done</a:t>
            </a:r>
            <a:endParaRPr lang="ru-RU" sz="3200" dirty="0"/>
          </a:p>
        </p:txBody>
      </p:sp>
      <p:sp>
        <p:nvSpPr>
          <p:cNvPr id="17" name="TextBox 16"/>
          <p:cNvSpPr txBox="1"/>
          <p:nvPr/>
        </p:nvSpPr>
        <p:spPr>
          <a:xfrm>
            <a:off x="4038600" y="3048000"/>
            <a:ext cx="11350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eaten</a:t>
            </a:r>
            <a:endParaRPr lang="ru-RU" sz="3200" dirty="0"/>
          </a:p>
        </p:txBody>
      </p:sp>
      <p:sp>
        <p:nvSpPr>
          <p:cNvPr id="18" name="TextBox 17"/>
          <p:cNvSpPr txBox="1"/>
          <p:nvPr/>
        </p:nvSpPr>
        <p:spPr>
          <a:xfrm>
            <a:off x="3733800" y="3581400"/>
            <a:ext cx="9391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read</a:t>
            </a:r>
            <a:endParaRPr lang="ru-RU" sz="3200" dirty="0"/>
          </a:p>
        </p:txBody>
      </p:sp>
      <p:sp>
        <p:nvSpPr>
          <p:cNvPr id="19" name="TextBox 18"/>
          <p:cNvSpPr txBox="1"/>
          <p:nvPr/>
        </p:nvSpPr>
        <p:spPr>
          <a:xfrm>
            <a:off x="3733800" y="4191000"/>
            <a:ext cx="10751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given</a:t>
            </a:r>
            <a:endParaRPr lang="ru-RU" sz="3200" dirty="0"/>
          </a:p>
        </p:txBody>
      </p:sp>
      <p:sp>
        <p:nvSpPr>
          <p:cNvPr id="20" name="TextBox 19"/>
          <p:cNvSpPr txBox="1"/>
          <p:nvPr/>
        </p:nvSpPr>
        <p:spPr>
          <a:xfrm>
            <a:off x="3657600" y="4724400"/>
            <a:ext cx="11304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made</a:t>
            </a:r>
            <a:endParaRPr lang="ru-RU" sz="3200" dirty="0"/>
          </a:p>
        </p:txBody>
      </p:sp>
      <p:sp>
        <p:nvSpPr>
          <p:cNvPr id="21" name="TextBox 20"/>
          <p:cNvSpPr txBox="1"/>
          <p:nvPr/>
        </p:nvSpPr>
        <p:spPr>
          <a:xfrm>
            <a:off x="3733800" y="5334000"/>
            <a:ext cx="11029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come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Past</a:t>
            </a:r>
            <a:r>
              <a:rPr lang="ru-RU" dirty="0"/>
              <a:t>/</a:t>
            </a:r>
            <a:r>
              <a:rPr lang="en-US" dirty="0"/>
              <a:t>Past Participle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61722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Swim –</a:t>
            </a:r>
          </a:p>
          <a:p>
            <a:r>
              <a:rPr lang="en-US" dirty="0" smtClean="0"/>
              <a:t>Sing –</a:t>
            </a:r>
          </a:p>
          <a:p>
            <a:r>
              <a:rPr lang="en-US" dirty="0" smtClean="0"/>
              <a:t>Speak –</a:t>
            </a:r>
          </a:p>
          <a:p>
            <a:r>
              <a:rPr lang="en-US" dirty="0" smtClean="0"/>
              <a:t>Sit –</a:t>
            </a:r>
          </a:p>
          <a:p>
            <a:r>
              <a:rPr lang="en-US" dirty="0" smtClean="0"/>
              <a:t>Be </a:t>
            </a:r>
            <a:r>
              <a:rPr lang="en-US" dirty="0" smtClean="0"/>
              <a:t> </a:t>
            </a:r>
            <a:r>
              <a:rPr lang="en-US" dirty="0" smtClean="0"/>
              <a:t>–</a:t>
            </a:r>
          </a:p>
          <a:p>
            <a:r>
              <a:rPr lang="en-US" dirty="0" smtClean="0"/>
              <a:t>Am –</a:t>
            </a:r>
          </a:p>
          <a:p>
            <a:r>
              <a:rPr lang="en-US" dirty="0" smtClean="0"/>
              <a:t>Is –</a:t>
            </a:r>
          </a:p>
          <a:p>
            <a:r>
              <a:rPr lang="en-US" dirty="0" smtClean="0"/>
              <a:t>Are –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286000" y="1600200"/>
            <a:ext cx="11574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swam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2362200" y="2133600"/>
            <a:ext cx="9525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sang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362200" y="2667000"/>
            <a:ext cx="11540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spoke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2438400" y="3124200"/>
            <a:ext cx="6762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sat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2106080" y="3691224"/>
            <a:ext cx="18237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w</a:t>
            </a:r>
            <a:r>
              <a:rPr lang="en-US" sz="3200" dirty="0" smtClean="0"/>
              <a:t>as/were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2133600" y="4191000"/>
            <a:ext cx="8308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was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2133600" y="4800600"/>
            <a:ext cx="8308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was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1981200" y="5334000"/>
            <a:ext cx="10188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were</a:t>
            </a:r>
            <a:endParaRPr lang="ru-RU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4648200" y="1600200"/>
            <a:ext cx="11813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swum</a:t>
            </a:r>
            <a:endParaRPr lang="ru-RU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4724400" y="2133600"/>
            <a:ext cx="9717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sung</a:t>
            </a:r>
            <a:endParaRPr lang="ru-RU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4419600" y="2667000"/>
            <a:ext cx="13705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spoken</a:t>
            </a:r>
            <a:endParaRPr lang="ru-RU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4495800" y="3124200"/>
            <a:ext cx="6762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sat</a:t>
            </a:r>
            <a:endParaRPr lang="ru-RU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4419600" y="3733800"/>
            <a:ext cx="10246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been</a:t>
            </a:r>
            <a:endParaRPr lang="ru-RU" sz="3200" dirty="0"/>
          </a:p>
        </p:txBody>
      </p:sp>
      <p:sp>
        <p:nvSpPr>
          <p:cNvPr id="17" name="TextBox 16"/>
          <p:cNvSpPr txBox="1"/>
          <p:nvPr/>
        </p:nvSpPr>
        <p:spPr>
          <a:xfrm>
            <a:off x="4572000" y="4267200"/>
            <a:ext cx="10246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been</a:t>
            </a:r>
            <a:endParaRPr lang="ru-RU" sz="3200" dirty="0"/>
          </a:p>
        </p:txBody>
      </p:sp>
      <p:sp>
        <p:nvSpPr>
          <p:cNvPr id="18" name="TextBox 17"/>
          <p:cNvSpPr txBox="1"/>
          <p:nvPr/>
        </p:nvSpPr>
        <p:spPr>
          <a:xfrm>
            <a:off x="4572000" y="4724400"/>
            <a:ext cx="10246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been</a:t>
            </a:r>
            <a:endParaRPr lang="ru-RU" sz="3200" dirty="0"/>
          </a:p>
        </p:txBody>
      </p:sp>
      <p:sp>
        <p:nvSpPr>
          <p:cNvPr id="19" name="TextBox 18"/>
          <p:cNvSpPr txBox="1"/>
          <p:nvPr/>
        </p:nvSpPr>
        <p:spPr>
          <a:xfrm>
            <a:off x="4419600" y="5257800"/>
            <a:ext cx="10246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been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Past</a:t>
            </a:r>
            <a:r>
              <a:rPr lang="ru-RU" dirty="0"/>
              <a:t>/</a:t>
            </a:r>
            <a:r>
              <a:rPr lang="en-US" dirty="0"/>
              <a:t>Past Participle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8674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Can –</a:t>
            </a:r>
          </a:p>
          <a:p>
            <a:r>
              <a:rPr lang="en-US" dirty="0" smtClean="0"/>
              <a:t>Fly –</a:t>
            </a:r>
          </a:p>
          <a:p>
            <a:r>
              <a:rPr lang="en-US" dirty="0" smtClean="0"/>
              <a:t>Grow –</a:t>
            </a:r>
          </a:p>
          <a:p>
            <a:r>
              <a:rPr lang="en-US" dirty="0" smtClean="0"/>
              <a:t>Blow –</a:t>
            </a:r>
          </a:p>
          <a:p>
            <a:r>
              <a:rPr lang="en-US" dirty="0" smtClean="0"/>
              <a:t>Know-</a:t>
            </a:r>
          </a:p>
          <a:p>
            <a:r>
              <a:rPr lang="en-US" dirty="0" smtClean="0"/>
              <a:t>Drive –</a:t>
            </a:r>
          </a:p>
          <a:p>
            <a:r>
              <a:rPr lang="en-US" dirty="0" smtClean="0"/>
              <a:t>Ride –</a:t>
            </a:r>
          </a:p>
          <a:p>
            <a:r>
              <a:rPr lang="en-US" dirty="0" smtClean="0"/>
              <a:t>Steal –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209800" y="1524000"/>
            <a:ext cx="10981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could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2362200" y="2057400"/>
            <a:ext cx="8992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flew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362200" y="2590800"/>
            <a:ext cx="10108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grew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2362200" y="3124200"/>
            <a:ext cx="9905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blew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2362200" y="3657600"/>
            <a:ext cx="10819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knew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2362200" y="4191000"/>
            <a:ext cx="11372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drove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2362200" y="4724400"/>
            <a:ext cx="9571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rode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2362200" y="5334000"/>
            <a:ext cx="9887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stole</a:t>
            </a:r>
            <a:endParaRPr lang="ru-RU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3810000" y="1524000"/>
            <a:ext cx="10981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could</a:t>
            </a:r>
            <a:endParaRPr lang="ru-RU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3962400" y="2057400"/>
            <a:ext cx="11288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flown</a:t>
            </a:r>
            <a:endParaRPr lang="ru-RU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3810000" y="2590800"/>
            <a:ext cx="12392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grown</a:t>
            </a:r>
            <a:endParaRPr lang="ru-RU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3962400" y="3124200"/>
            <a:ext cx="12202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blown</a:t>
            </a:r>
            <a:endParaRPr lang="ru-RU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3810000" y="3657600"/>
            <a:ext cx="13115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known</a:t>
            </a:r>
            <a:endParaRPr lang="ru-RU" sz="3200" dirty="0"/>
          </a:p>
        </p:txBody>
      </p:sp>
      <p:sp>
        <p:nvSpPr>
          <p:cNvPr id="17" name="TextBox 16"/>
          <p:cNvSpPr txBox="1"/>
          <p:nvPr/>
        </p:nvSpPr>
        <p:spPr>
          <a:xfrm>
            <a:off x="3657600" y="4191000"/>
            <a:ext cx="12402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driven</a:t>
            </a:r>
            <a:endParaRPr lang="ru-RU" sz="3200" dirty="0"/>
          </a:p>
        </p:txBody>
      </p:sp>
      <p:sp>
        <p:nvSpPr>
          <p:cNvPr id="18" name="TextBox 17"/>
          <p:cNvSpPr txBox="1"/>
          <p:nvPr/>
        </p:nvSpPr>
        <p:spPr>
          <a:xfrm>
            <a:off x="3657600" y="4800600"/>
            <a:ext cx="12747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ridden</a:t>
            </a:r>
            <a:endParaRPr lang="ru-RU" sz="3200" dirty="0"/>
          </a:p>
        </p:txBody>
      </p:sp>
      <p:sp>
        <p:nvSpPr>
          <p:cNvPr id="19" name="TextBox 18"/>
          <p:cNvSpPr txBox="1"/>
          <p:nvPr/>
        </p:nvSpPr>
        <p:spPr>
          <a:xfrm>
            <a:off x="3657600" y="5334000"/>
            <a:ext cx="12051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stolen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Past</a:t>
            </a:r>
            <a:r>
              <a:rPr lang="ru-RU" dirty="0"/>
              <a:t>/</a:t>
            </a:r>
            <a:r>
              <a:rPr lang="en-US" dirty="0"/>
              <a:t>Past Participle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6858000" cy="49831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Say –</a:t>
            </a:r>
          </a:p>
          <a:p>
            <a:r>
              <a:rPr lang="en-US" dirty="0" smtClean="0"/>
              <a:t>Feed –</a:t>
            </a:r>
          </a:p>
          <a:p>
            <a:r>
              <a:rPr lang="en-US" dirty="0" smtClean="0"/>
              <a:t>Hear –</a:t>
            </a:r>
          </a:p>
          <a:p>
            <a:r>
              <a:rPr lang="en-US" dirty="0" smtClean="0"/>
              <a:t>Think –</a:t>
            </a:r>
          </a:p>
          <a:p>
            <a:r>
              <a:rPr lang="en-US" dirty="0" smtClean="0"/>
              <a:t>Bring –</a:t>
            </a:r>
          </a:p>
          <a:p>
            <a:r>
              <a:rPr lang="en-US" dirty="0" smtClean="0"/>
              <a:t>Teach –</a:t>
            </a:r>
          </a:p>
          <a:p>
            <a:r>
              <a:rPr lang="en-US" dirty="0" smtClean="0"/>
              <a:t>Put –</a:t>
            </a:r>
          </a:p>
          <a:p>
            <a:r>
              <a:rPr lang="en-US" dirty="0" smtClean="0"/>
              <a:t>Sleep –</a:t>
            </a:r>
          </a:p>
          <a:p>
            <a:r>
              <a:rPr lang="en-US" dirty="0" smtClean="0"/>
              <a:t>Spell –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438400" y="1066800"/>
            <a:ext cx="8531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said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514600" y="1600200"/>
            <a:ext cx="7194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fed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2438400" y="2133600"/>
            <a:ext cx="11552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heard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2362200" y="2667000"/>
            <a:ext cx="15161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tho</a:t>
            </a:r>
            <a:r>
              <a:rPr lang="en-US" sz="3200" dirty="0" smtClean="0">
                <a:solidFill>
                  <a:srgbClr val="FF0000"/>
                </a:solidFill>
              </a:rPr>
              <a:t>ugh</a:t>
            </a:r>
            <a:r>
              <a:rPr lang="en-US" sz="3200" dirty="0" smtClean="0"/>
              <a:t>t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2438400" y="3276600"/>
            <a:ext cx="15143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bro</a:t>
            </a:r>
            <a:r>
              <a:rPr lang="en-US" sz="3200" dirty="0" smtClean="0">
                <a:solidFill>
                  <a:srgbClr val="FF0000"/>
                </a:solidFill>
              </a:rPr>
              <a:t>ugh</a:t>
            </a:r>
            <a:r>
              <a:rPr lang="en-US" sz="3200" dirty="0" smtClean="0"/>
              <a:t>t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2438400" y="3810000"/>
            <a:ext cx="12957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to</a:t>
            </a:r>
            <a:r>
              <a:rPr lang="en-US" sz="3200" dirty="0" err="1" smtClean="0">
                <a:solidFill>
                  <a:srgbClr val="FF0000"/>
                </a:solidFill>
              </a:rPr>
              <a:t>ugh</a:t>
            </a:r>
            <a:r>
              <a:rPr lang="en-US" sz="3200" dirty="0" err="1" smtClean="0"/>
              <a:t>t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2438400" y="4343400"/>
            <a:ext cx="7553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put</a:t>
            </a:r>
            <a:endParaRPr lang="ru-RU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2438400" y="4876800"/>
            <a:ext cx="9955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slept</a:t>
            </a:r>
            <a:endParaRPr lang="ru-RU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2286000" y="5410200"/>
            <a:ext cx="9973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spelt</a:t>
            </a:r>
            <a:endParaRPr lang="ru-RU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4267200" y="1143000"/>
            <a:ext cx="8531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said</a:t>
            </a:r>
            <a:endParaRPr lang="ru-RU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4191000" y="1600200"/>
            <a:ext cx="7194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fed</a:t>
            </a:r>
            <a:endParaRPr lang="ru-RU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4191000" y="2133600"/>
            <a:ext cx="11552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heard</a:t>
            </a:r>
            <a:endParaRPr lang="ru-RU" sz="3200" dirty="0"/>
          </a:p>
        </p:txBody>
      </p:sp>
      <p:sp>
        <p:nvSpPr>
          <p:cNvPr id="17" name="TextBox 16"/>
          <p:cNvSpPr txBox="1"/>
          <p:nvPr/>
        </p:nvSpPr>
        <p:spPr>
          <a:xfrm>
            <a:off x="4267200" y="2667000"/>
            <a:ext cx="15161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tho</a:t>
            </a:r>
            <a:r>
              <a:rPr lang="en-US" sz="3200" dirty="0" smtClean="0">
                <a:solidFill>
                  <a:srgbClr val="FF0000"/>
                </a:solidFill>
              </a:rPr>
              <a:t>ugh</a:t>
            </a:r>
            <a:r>
              <a:rPr lang="en-US" sz="3200" dirty="0" smtClean="0"/>
              <a:t>t</a:t>
            </a:r>
            <a:endParaRPr lang="ru-RU" sz="3200" dirty="0"/>
          </a:p>
        </p:txBody>
      </p:sp>
      <p:sp>
        <p:nvSpPr>
          <p:cNvPr id="18" name="TextBox 17"/>
          <p:cNvSpPr txBox="1"/>
          <p:nvPr/>
        </p:nvSpPr>
        <p:spPr>
          <a:xfrm>
            <a:off x="4191000" y="3200400"/>
            <a:ext cx="15143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bro</a:t>
            </a:r>
            <a:r>
              <a:rPr lang="en-US" sz="3200" dirty="0" smtClean="0">
                <a:solidFill>
                  <a:srgbClr val="FF0000"/>
                </a:solidFill>
              </a:rPr>
              <a:t>ugh</a:t>
            </a:r>
            <a:r>
              <a:rPr lang="en-US" sz="3200" dirty="0" smtClean="0"/>
              <a:t>t</a:t>
            </a:r>
            <a:endParaRPr lang="ru-RU" sz="3200" dirty="0"/>
          </a:p>
        </p:txBody>
      </p:sp>
      <p:sp>
        <p:nvSpPr>
          <p:cNvPr id="19" name="TextBox 18"/>
          <p:cNvSpPr txBox="1"/>
          <p:nvPr/>
        </p:nvSpPr>
        <p:spPr>
          <a:xfrm>
            <a:off x="4191000" y="3733800"/>
            <a:ext cx="12957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to</a:t>
            </a:r>
            <a:r>
              <a:rPr lang="en-US" sz="3200" dirty="0" err="1" smtClean="0">
                <a:solidFill>
                  <a:srgbClr val="FF0000"/>
                </a:solidFill>
              </a:rPr>
              <a:t>ugh</a:t>
            </a:r>
            <a:r>
              <a:rPr lang="en-US" sz="3200" dirty="0" err="1" smtClean="0"/>
              <a:t>t</a:t>
            </a:r>
            <a:endParaRPr lang="ru-RU" sz="3200" dirty="0"/>
          </a:p>
        </p:txBody>
      </p:sp>
      <p:sp>
        <p:nvSpPr>
          <p:cNvPr id="20" name="TextBox 19"/>
          <p:cNvSpPr txBox="1"/>
          <p:nvPr/>
        </p:nvSpPr>
        <p:spPr>
          <a:xfrm>
            <a:off x="3733800" y="4343400"/>
            <a:ext cx="7553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put</a:t>
            </a:r>
            <a:endParaRPr lang="ru-RU" sz="3200" dirty="0"/>
          </a:p>
        </p:txBody>
      </p:sp>
      <p:sp>
        <p:nvSpPr>
          <p:cNvPr id="21" name="TextBox 20"/>
          <p:cNvSpPr txBox="1"/>
          <p:nvPr/>
        </p:nvSpPr>
        <p:spPr>
          <a:xfrm>
            <a:off x="3886200" y="4876800"/>
            <a:ext cx="9955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slept</a:t>
            </a:r>
            <a:endParaRPr lang="ru-RU" sz="3200" dirty="0"/>
          </a:p>
        </p:txBody>
      </p:sp>
      <p:sp>
        <p:nvSpPr>
          <p:cNvPr id="22" name="TextBox 21"/>
          <p:cNvSpPr txBox="1"/>
          <p:nvPr/>
        </p:nvSpPr>
        <p:spPr>
          <a:xfrm>
            <a:off x="3505200" y="5410200"/>
            <a:ext cx="9973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spelt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1" fill="hold">
                      <p:stCondLst>
                        <p:cond delay="indefinite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9" fill="hold">
                      <p:stCondLst>
                        <p:cond delay="indefinite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180</Words>
  <Application>Microsoft Office PowerPoint</Application>
  <PresentationFormat>Экран (4:3)</PresentationFormat>
  <Paragraphs>126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Past/Past Participle</vt:lpstr>
      <vt:lpstr>Past/Past Participle</vt:lpstr>
      <vt:lpstr>Past/Past Participle</vt:lpstr>
      <vt:lpstr>Past/Past Participle</vt:lpstr>
      <vt:lpstr>Past/Past Participle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Past simple</dc:title>
  <dc:creator>NEO</dc:creator>
  <cp:lastModifiedBy>admin</cp:lastModifiedBy>
  <cp:revision>12</cp:revision>
  <dcterms:created xsi:type="dcterms:W3CDTF">2017-01-08T04:37:19Z</dcterms:created>
  <dcterms:modified xsi:type="dcterms:W3CDTF">2024-01-29T14:11:21Z</dcterms:modified>
</cp:coreProperties>
</file>