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9" r:id="rId4"/>
    <p:sldId id="270" r:id="rId5"/>
    <p:sldId id="271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ED3716-CED2-49F8-A365-9B755DDDD77C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EE122D-1FFD-4C7C-A825-1E54B7F468E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3716-CED2-49F8-A365-9B755DDDD77C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22D-1FFD-4C7C-A825-1E54B7F468E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3716-CED2-49F8-A365-9B755DDDD77C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22D-1FFD-4C7C-A825-1E54B7F468E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3716-CED2-49F8-A365-9B755DDDD77C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22D-1FFD-4C7C-A825-1E54B7F468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3716-CED2-49F8-A365-9B755DDDD77C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22D-1FFD-4C7C-A825-1E54B7F46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3716-CED2-49F8-A365-9B755DDDD77C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22D-1FFD-4C7C-A825-1E54B7F468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3716-CED2-49F8-A365-9B755DDDD77C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22D-1FFD-4C7C-A825-1E54B7F468E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3716-CED2-49F8-A365-9B755DDDD77C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22D-1FFD-4C7C-A825-1E54B7F468E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3716-CED2-49F8-A365-9B755DDDD77C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22D-1FFD-4C7C-A825-1E54B7F46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3716-CED2-49F8-A365-9B755DDDD77C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22D-1FFD-4C7C-A825-1E54B7F46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3716-CED2-49F8-A365-9B755DDDD77C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22D-1FFD-4C7C-A825-1E54B7F46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EED3716-CED2-49F8-A365-9B755DDDD77C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2EE122D-1FFD-4C7C-A825-1E54B7F46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 smtClean="0"/>
              <a:t>Презентация </a:t>
            </a:r>
            <a:r>
              <a:rPr lang="ru-RU" sz="2800" dirty="0"/>
              <a:t>к уроку русского </a:t>
            </a:r>
            <a:r>
              <a:rPr lang="ru-RU" sz="2800" dirty="0" smtClean="0"/>
              <a:t>языка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/>
              <a:t>в 5 классе</a:t>
            </a:r>
            <a:br>
              <a:rPr lang="ru-RU" sz="2800" dirty="0"/>
            </a:br>
            <a:r>
              <a:rPr lang="ru-RU" sz="2800" dirty="0" smtClean="0"/>
              <a:t>Тема: «Ф</a:t>
            </a:r>
            <a:r>
              <a:rPr lang="ru-RU" sz="2800" dirty="0" smtClean="0">
                <a:effectLst/>
              </a:rPr>
              <a:t>онетический </a:t>
            </a:r>
            <a:r>
              <a:rPr lang="ru-RU" sz="2800" dirty="0">
                <a:effectLst/>
              </a:rPr>
              <a:t>разбор </a:t>
            </a:r>
            <a:r>
              <a:rPr lang="ru-RU" sz="2800" dirty="0" smtClean="0">
                <a:effectLst/>
              </a:rPr>
              <a:t>слова»</a:t>
            </a:r>
            <a:br>
              <a:rPr lang="ru-RU" sz="2800" dirty="0" smtClean="0">
                <a:effectLst/>
              </a:rPr>
            </a:b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419872" y="5661248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Ковалева М.А. , учитель русского языка и литературы МКОУ «Парфеньевская СОШ», 2023г.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8411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Написать слово</a:t>
            </a:r>
          </a:p>
          <a:p>
            <a:pPr marL="457200" indent="-457200">
              <a:buAutoNum type="arabicPeriod"/>
            </a:pPr>
            <a:r>
              <a:rPr lang="ru-RU" dirty="0" smtClean="0"/>
              <a:t>Поставить ударение</a:t>
            </a:r>
          </a:p>
          <a:p>
            <a:pPr marL="457200" indent="-457200">
              <a:buAutoNum type="arabicPeriod"/>
            </a:pPr>
            <a:r>
              <a:rPr lang="ru-RU" dirty="0" smtClean="0"/>
              <a:t>Разделить слово на слоги</a:t>
            </a:r>
          </a:p>
          <a:p>
            <a:pPr marL="457200" indent="-457200">
              <a:buAutoNum type="arabicPeriod"/>
            </a:pPr>
            <a:r>
              <a:rPr lang="ru-RU" dirty="0" smtClean="0"/>
              <a:t>Последовательно охарактеризовать звуки:</a:t>
            </a:r>
          </a:p>
          <a:p>
            <a:pPr marL="457200" indent="-457200">
              <a:buNone/>
            </a:pPr>
            <a:r>
              <a:rPr lang="ru-RU" dirty="0" smtClean="0"/>
              <a:t>       - согласный, звонкий /глухой, твердый/мягкий</a:t>
            </a:r>
          </a:p>
          <a:p>
            <a:pPr marL="457200" indent="-457200">
              <a:buNone/>
            </a:pPr>
            <a:r>
              <a:rPr lang="ru-RU" dirty="0" smtClean="0"/>
              <a:t>       - гласный, ударный/ безударный</a:t>
            </a:r>
          </a:p>
          <a:p>
            <a:pPr marL="457200" indent="-457200">
              <a:buNone/>
            </a:pPr>
            <a:r>
              <a:rPr lang="ru-RU" dirty="0" smtClean="0"/>
              <a:t>5. Указать количество букв и звуков</a:t>
            </a:r>
          </a:p>
          <a:p>
            <a:pPr marL="457200" indent="-457200"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Алгоритм действий при фонетическом разборе слова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25268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пе-н</a:t>
            </a:r>
            <a:r>
              <a:rPr lang="ru-RU" b="1" dirty="0" err="1" smtClean="0"/>
              <a:t>ё</a:t>
            </a:r>
            <a:r>
              <a:rPr lang="ru-RU" dirty="0" err="1" smtClean="0"/>
              <a:t>к</a:t>
            </a: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П - [</a:t>
            </a:r>
            <a:r>
              <a:rPr lang="ru-RU" dirty="0" err="1" smtClean="0"/>
              <a:t>п</a:t>
            </a:r>
            <a:r>
              <a:rPr lang="ru-RU" dirty="0" smtClean="0"/>
              <a:t>'] – </a:t>
            </a:r>
            <a:r>
              <a:rPr lang="ru-RU" dirty="0" err="1" smtClean="0"/>
              <a:t>согл</a:t>
            </a:r>
            <a:r>
              <a:rPr lang="ru-RU" dirty="0" smtClean="0"/>
              <a:t>., глух., </a:t>
            </a:r>
            <a:r>
              <a:rPr lang="ru-RU" dirty="0" err="1" smtClean="0"/>
              <a:t>мягк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Е - [э] – гл., </a:t>
            </a:r>
            <a:r>
              <a:rPr lang="ru-RU" dirty="0" err="1" smtClean="0"/>
              <a:t>безуд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Н - [</a:t>
            </a:r>
            <a:r>
              <a:rPr lang="ru-RU" dirty="0" err="1" smtClean="0"/>
              <a:t>н</a:t>
            </a:r>
            <a:r>
              <a:rPr lang="ru-RU" dirty="0" smtClean="0"/>
              <a:t>'] – </a:t>
            </a:r>
            <a:r>
              <a:rPr lang="ru-RU" dirty="0" err="1" smtClean="0"/>
              <a:t>согл.,зв</a:t>
            </a:r>
            <a:r>
              <a:rPr lang="ru-RU" dirty="0" smtClean="0"/>
              <a:t>., </a:t>
            </a:r>
            <a:r>
              <a:rPr lang="ru-RU" dirty="0" err="1" smtClean="0"/>
              <a:t>мягк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Ё - [о] – гл., уд.</a:t>
            </a:r>
          </a:p>
          <a:p>
            <a:pPr>
              <a:buNone/>
            </a:pPr>
            <a:r>
              <a:rPr lang="ru-RU" dirty="0" smtClean="0"/>
              <a:t>К - [</a:t>
            </a:r>
            <a:r>
              <a:rPr lang="ru-RU" dirty="0" err="1" smtClean="0"/>
              <a:t>к</a:t>
            </a:r>
            <a:r>
              <a:rPr lang="ru-RU" dirty="0" smtClean="0"/>
              <a:t>] – </a:t>
            </a:r>
            <a:r>
              <a:rPr lang="ru-RU" dirty="0" err="1" smtClean="0"/>
              <a:t>согл</a:t>
            </a:r>
            <a:r>
              <a:rPr lang="ru-RU" dirty="0" smtClean="0"/>
              <a:t>., глух., </a:t>
            </a:r>
            <a:r>
              <a:rPr lang="ru-RU" dirty="0" err="1" smtClean="0"/>
              <a:t>тв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------------------------------</a:t>
            </a:r>
          </a:p>
          <a:p>
            <a:pPr>
              <a:buNone/>
            </a:pPr>
            <a:r>
              <a:rPr lang="ru-RU" dirty="0" smtClean="0"/>
              <a:t>5 б., 5 </a:t>
            </a:r>
            <a:r>
              <a:rPr lang="ru-RU" dirty="0" err="1" smtClean="0"/>
              <a:t>зв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Пенёк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письмо  - 6б, 5 </a:t>
            </a:r>
            <a:r>
              <a:rPr lang="ru-RU" dirty="0" err="1" smtClean="0"/>
              <a:t>зв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мысль  -5 б, 4 </a:t>
            </a:r>
            <a:r>
              <a:rPr lang="ru-RU" dirty="0" err="1" smtClean="0"/>
              <a:t>зв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восьмой  -7 б, 6 </a:t>
            </a:r>
            <a:r>
              <a:rPr lang="ru-RU" dirty="0" err="1" smtClean="0"/>
              <a:t>зв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кабина   - 6 б, 6 </a:t>
            </a:r>
            <a:r>
              <a:rPr lang="ru-RU" dirty="0" err="1" smtClean="0"/>
              <a:t>зв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баян   - 4 б, 5 </a:t>
            </a:r>
            <a:r>
              <a:rPr lang="ru-RU" dirty="0" err="1" smtClean="0"/>
              <a:t>зв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урок  -  4 б, 4 </a:t>
            </a:r>
            <a:r>
              <a:rPr lang="ru-RU" dirty="0" err="1" smtClean="0"/>
              <a:t>зв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юг  - 2 б, 3 </a:t>
            </a:r>
            <a:r>
              <a:rPr lang="ru-RU" dirty="0" err="1" smtClean="0"/>
              <a:t>зв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праздник  - 8 б, 7 </a:t>
            </a:r>
            <a:r>
              <a:rPr lang="ru-RU" dirty="0" err="1" smtClean="0"/>
              <a:t>зв</a:t>
            </a:r>
            <a:r>
              <a:rPr lang="ru-RU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Сосчитай!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Камыш    </a:t>
            </a:r>
            <a:r>
              <a:rPr lang="ru-RU" dirty="0" err="1" smtClean="0"/>
              <a:t>ка-м</a:t>
            </a:r>
            <a:r>
              <a:rPr lang="ru-RU" b="1" dirty="0" err="1" smtClean="0"/>
              <a:t>ы</a:t>
            </a:r>
            <a:r>
              <a:rPr lang="ru-RU" dirty="0" err="1" smtClean="0"/>
              <a:t>ш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 - [</a:t>
            </a:r>
            <a:r>
              <a:rPr lang="ru-RU" dirty="0" err="1" smtClean="0"/>
              <a:t>к</a:t>
            </a:r>
            <a:r>
              <a:rPr lang="ru-RU" dirty="0" smtClean="0"/>
              <a:t>] – </a:t>
            </a:r>
            <a:r>
              <a:rPr lang="ru-RU" dirty="0" err="1" smtClean="0"/>
              <a:t>согл</a:t>
            </a:r>
            <a:r>
              <a:rPr lang="ru-RU" dirty="0" smtClean="0"/>
              <a:t>., глух., </a:t>
            </a:r>
            <a:r>
              <a:rPr lang="ru-RU" dirty="0" err="1" smtClean="0"/>
              <a:t>тв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А - [</a:t>
            </a:r>
            <a:r>
              <a:rPr lang="ru-RU" dirty="0" err="1" smtClean="0"/>
              <a:t>а</a:t>
            </a:r>
            <a:r>
              <a:rPr lang="ru-RU" dirty="0" smtClean="0"/>
              <a:t>] – гл., </a:t>
            </a:r>
            <a:r>
              <a:rPr lang="ru-RU" dirty="0" err="1" smtClean="0"/>
              <a:t>безуд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М - [</a:t>
            </a:r>
            <a:r>
              <a:rPr lang="ru-RU" dirty="0" err="1" smtClean="0"/>
              <a:t>м</a:t>
            </a:r>
            <a:r>
              <a:rPr lang="ru-RU" dirty="0" smtClean="0"/>
              <a:t>] – </a:t>
            </a:r>
            <a:r>
              <a:rPr lang="ru-RU" dirty="0" err="1" smtClean="0"/>
              <a:t>согл</a:t>
            </a:r>
            <a:r>
              <a:rPr lang="ru-RU" dirty="0" smtClean="0"/>
              <a:t>., </a:t>
            </a:r>
            <a:r>
              <a:rPr lang="ru-RU" dirty="0" err="1" smtClean="0"/>
              <a:t>зв</a:t>
            </a:r>
            <a:r>
              <a:rPr lang="ru-RU" dirty="0" smtClean="0"/>
              <a:t>., </a:t>
            </a:r>
            <a:r>
              <a:rPr lang="ru-RU" dirty="0" err="1" smtClean="0"/>
              <a:t>тв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Ы - [</a:t>
            </a:r>
            <a:r>
              <a:rPr lang="ru-RU" dirty="0" err="1" smtClean="0"/>
              <a:t>ы</a:t>
            </a:r>
            <a:r>
              <a:rPr lang="ru-RU" dirty="0" smtClean="0"/>
              <a:t>] – гл, уд.</a:t>
            </a:r>
          </a:p>
          <a:p>
            <a:pPr>
              <a:buNone/>
            </a:pPr>
            <a:r>
              <a:rPr lang="ru-RU" dirty="0" smtClean="0"/>
              <a:t>Ш - [</a:t>
            </a:r>
            <a:r>
              <a:rPr lang="ru-RU" dirty="0" err="1" smtClean="0"/>
              <a:t>ш</a:t>
            </a:r>
            <a:r>
              <a:rPr lang="ru-RU" dirty="0" smtClean="0"/>
              <a:t>] – </a:t>
            </a:r>
            <a:r>
              <a:rPr lang="ru-RU" dirty="0" err="1" smtClean="0"/>
              <a:t>согл</a:t>
            </a:r>
            <a:r>
              <a:rPr lang="ru-RU" dirty="0" smtClean="0"/>
              <a:t>., глух., </a:t>
            </a:r>
            <a:r>
              <a:rPr lang="ru-RU" dirty="0" err="1" smtClean="0"/>
              <a:t>тв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--------------------------</a:t>
            </a:r>
          </a:p>
          <a:p>
            <a:pPr>
              <a:buNone/>
            </a:pPr>
            <a:r>
              <a:rPr lang="ru-RU" dirty="0" smtClean="0"/>
              <a:t>5 б, 5 </a:t>
            </a:r>
            <a:r>
              <a:rPr lang="ru-RU" dirty="0" err="1" smtClean="0"/>
              <a:t>зв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548680"/>
            <a:ext cx="1933575" cy="1219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/>
            <a:r>
              <a:rPr lang="ru-RU" dirty="0" smtClean="0"/>
              <a:t>Упражнение 320 (стр. 146)</a:t>
            </a:r>
          </a:p>
          <a:p>
            <a:pPr algn="ctr">
              <a:buNone/>
            </a:pPr>
            <a:r>
              <a:rPr lang="ru-RU" dirty="0" smtClean="0"/>
              <a:t>Выполнить фонетический разбор выделенных слов:</a:t>
            </a:r>
          </a:p>
          <a:p>
            <a:pPr algn="ctr">
              <a:buFontTx/>
              <a:buChar char="-"/>
            </a:pPr>
            <a:r>
              <a:rPr lang="ru-RU" dirty="0" smtClean="0"/>
              <a:t>на «3» - 3 слова</a:t>
            </a:r>
          </a:p>
          <a:p>
            <a:pPr algn="ctr">
              <a:buFontTx/>
              <a:buChar char="-"/>
            </a:pPr>
            <a:r>
              <a:rPr lang="ru-RU" dirty="0" smtClean="0"/>
              <a:t>на «4» - 4 слова</a:t>
            </a:r>
          </a:p>
          <a:p>
            <a:pPr algn="ctr">
              <a:buFontTx/>
              <a:buChar char="-"/>
            </a:pPr>
            <a:r>
              <a:rPr lang="ru-RU" dirty="0" smtClean="0"/>
              <a:t>на «5» - 5 слов</a:t>
            </a:r>
          </a:p>
          <a:p>
            <a:pPr algn="ctr"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Домашнее задание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000193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184</TotalTime>
  <Words>295</Words>
  <Application>Microsoft Office PowerPoint</Application>
  <PresentationFormat>Экран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Book Antiqua</vt:lpstr>
      <vt:lpstr>Times New Roman</vt:lpstr>
      <vt:lpstr>Wingdings</vt:lpstr>
      <vt:lpstr>Твердый переплет</vt:lpstr>
      <vt:lpstr>Презентация к уроку русского языка  в 5 классе Тема: «Фонетический разбор слова» </vt:lpstr>
      <vt:lpstr>Алгоритм действий при фонетическом разборе слова</vt:lpstr>
      <vt:lpstr>Пенёк</vt:lpstr>
      <vt:lpstr>Сосчитай!</vt:lpstr>
      <vt:lpstr>Ребус </vt:lpstr>
      <vt:lpstr>Домашнее задание</vt:lpstr>
    </vt:vector>
  </TitlesOfParts>
  <Company>ГОУ ВПО РГМУ Росздрава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русского языка в 5 классе Тема: «Фонетический разбор слова»</dc:title>
  <dc:creator>lenovo</dc:creator>
  <cp:lastModifiedBy>Марина</cp:lastModifiedBy>
  <cp:revision>22</cp:revision>
  <dcterms:created xsi:type="dcterms:W3CDTF">2019-02-06T13:19:20Z</dcterms:created>
  <dcterms:modified xsi:type="dcterms:W3CDTF">2024-01-29T14:17:26Z</dcterms:modified>
</cp:coreProperties>
</file>