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74" r:id="rId11"/>
    <p:sldId id="266" r:id="rId12"/>
    <p:sldId id="267" r:id="rId13"/>
    <p:sldId id="268" r:id="rId14"/>
    <p:sldId id="271" r:id="rId15"/>
    <p:sldId id="269" r:id="rId16"/>
    <p:sldId id="270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1999" y="-10927658"/>
            <a:ext cx="8440003" cy="26622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2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Реализация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социо-игровой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технологии в развитии навыков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командной работы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дошкольников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Гаджинова</a:t>
            </a:r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Ф.У.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МБДОУ детский сад № 22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79512" y="814978"/>
            <a:ext cx="4392488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Изучить литературу по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использованию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социо-игровых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технологий в работе с детьми младшего дошкольного возраста,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Создавать условия для развития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личностных качеств и способностей всех субъектов открытого образовательного пространства.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 Систематически использовать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социо-игровые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технологии для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развития у детей навыков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полноценного межличностного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общения, помогающего понять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самого себя.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484784"/>
            <a:ext cx="3312368" cy="3424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cf.ppt-online.org/files/slide/d/DYwSnZBN8Ary2P63d0MoIFglzK97EUWR1tb4LO/slide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fs.znanio.ru/d5af0e/dd/a9/7c56eacac7af07473dedae3ded349ccf1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244408" y="6669360"/>
            <a:ext cx="899592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trafaret-decor.ru/sites/default/files/2022-08/math/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 Реализация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социо-игровой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технологии в развитии навыков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командной работы у дошкольников»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Бекузарова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Е.М.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Старший воспитатель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МБДОУ детский сад № 22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rohkova.ucoz.net/_si/0/8938760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theslide.ru/img/thumbs/ffa7369eed2e28a29a5b543214ee307d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theslide.ru/img/thumbs/5b6c2393b99f3a312b65cf9f1d46b185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957644"/>
            <a:ext cx="608416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Цель: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Организация собственной деятельности детей в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атмосфере взаимопонимания.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1 Повышение качества образования детей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2 Снятие страха перед деятельностью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3 Развитие индивидуальности, эрудированности 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сообразительности детей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 4 Развитие у детей умений элементарного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самоконтроля и само регуляции своих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действий, взаимоотношений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с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окружающими                                            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5 Формирование у детей навыка слаженной работы.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260648"/>
            <a:ext cx="2919214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467544" y="1128955"/>
            <a:ext cx="813690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9  правил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социо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игровых подходов: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Позиция воспитателя: воспитатель - равноправный партнёр, с которым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всегда интересно.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2.Снятие судейской роли с педагога (способствует снятию страха ошибки у детей).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Свобода и самостоятельность детей в выборе знаний, умений и навыков.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Смена мизансцен (т.е. обстановки). Дети могут общаться в разных уголках группы.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Ориентация на индивидуальные открытия и возможности детей.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 "То, что трудно - интересно".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 Движение (или активность). Чтобы дети могли двигаться, договариваться, предполагать и по-своему понимать.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 Жизнь детей в малых группах (3-6 человек).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9. Соблюдение принципа полифонии ("за 133 зайцами погонишься, глядишь, и наловишь с десяток").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fs.znanio.ru/methodology/images/6e/72/6e724b4a9f61c329f7fc920db3cd7429d59c0e7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81</TotalTime>
  <Words>102</Words>
  <Application>Microsoft Office PowerPoint</Application>
  <PresentationFormat>Экран (4:3)</PresentationFormat>
  <Paragraphs>64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Слайд 1</vt:lpstr>
      <vt:lpstr> « Реализация  социо-игровой технологии в развитии навыков командной работы у дошкольников»  Бекузарова Е.М. Старший воспитатель МБДОУ детский сад № 22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10</dc:creator>
  <cp:lastModifiedBy>10</cp:lastModifiedBy>
  <cp:revision>11</cp:revision>
  <dcterms:created xsi:type="dcterms:W3CDTF">2023-11-14T01:43:02Z</dcterms:created>
  <dcterms:modified xsi:type="dcterms:W3CDTF">2024-01-29T14:24:02Z</dcterms:modified>
</cp:coreProperties>
</file>