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0" r:id="rId2"/>
    <p:sldId id="256" r:id="rId3"/>
    <p:sldId id="258" r:id="rId4"/>
    <p:sldId id="275" r:id="rId5"/>
    <p:sldId id="259" r:id="rId6"/>
    <p:sldId id="262" r:id="rId7"/>
    <p:sldId id="281" r:id="rId8"/>
    <p:sldId id="272" r:id="rId9"/>
    <p:sldId id="261" r:id="rId10"/>
    <p:sldId id="282" r:id="rId11"/>
    <p:sldId id="276" r:id="rId12"/>
    <p:sldId id="263" r:id="rId13"/>
    <p:sldId id="265" r:id="rId14"/>
    <p:sldId id="264" r:id="rId15"/>
    <p:sldId id="285" r:id="rId16"/>
    <p:sldId id="283" r:id="rId17"/>
    <p:sldId id="267" r:id="rId18"/>
    <p:sldId id="266" r:id="rId19"/>
    <p:sldId id="274" r:id="rId20"/>
    <p:sldId id="279" r:id="rId21"/>
    <p:sldId id="269" r:id="rId22"/>
    <p:sldId id="284" r:id="rId23"/>
    <p:sldId id="268" r:id="rId24"/>
    <p:sldId id="271" r:id="rId25"/>
    <p:sldId id="270" r:id="rId26"/>
    <p:sldId id="260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330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ip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onavigator.ru/images/images_preview/e8eef4229534041dd05e4ae17c8b3dbe_bi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9773096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111\Documents\слайд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30830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Librarian\Desktop\Screenshot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7" t="2551" r="7990" b="3979"/>
          <a:stretch/>
        </p:blipFill>
        <p:spPr bwMode="auto">
          <a:xfrm>
            <a:off x="1187624" y="0"/>
            <a:ext cx="7956376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5671353"/>
      </p:ext>
    </p:extLst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111\Documents\слайд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30830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s://img2.badfon.ru/original/3580x1926/0/85/akvarel-anna-palm-de-ros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-1"/>
            <a:ext cx="8028384" cy="68580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3247440"/>
      </p:ext>
    </p:extLst>
  </p:cSld>
  <p:clrMapOvr>
    <a:masterClrMapping/>
  </p:clrMapOvr>
  <p:transition spd="slow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111\Documents\слайд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30830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https://opportunizmuboy.files.wordpress.com/2015/08/33b15108bbaf89ae7137da5657782337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61" t="4243" r="7400" b="11011"/>
          <a:stretch/>
        </p:blipFill>
        <p:spPr bwMode="auto">
          <a:xfrm>
            <a:off x="1115616" y="0"/>
            <a:ext cx="8024125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4009208"/>
      </p:ext>
    </p:extLst>
  </p:cSld>
  <p:clrMapOvr>
    <a:masterClrMapping/>
  </p:clrMapOvr>
  <p:transition spd="slow"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111\Documents\слайд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30830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s://artchive.ru/res/media/img/oy800/work/d23/8259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0"/>
            <a:ext cx="8028384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3729396"/>
      </p:ext>
    </p:extLst>
  </p:cSld>
  <p:clrMapOvr>
    <a:masterClrMapping/>
  </p:clrMapOvr>
  <p:transition spd="slow"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111\Documents\слайд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30830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 descr="https://i.ytimg.com/vi/w5BJdHR9qmg/maxresdefaul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0"/>
            <a:ext cx="8028384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0750089"/>
      </p:ext>
    </p:extLst>
  </p:cSld>
  <p:clrMapOvr>
    <a:masterClrMapping/>
  </p:clrMapOvr>
  <p:transition spd="slow"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111\Documents\слайд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30830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0"/>
            <a:ext cx="798720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84796116"/>
      </p:ext>
    </p:extLst>
  </p:cSld>
  <p:clrMapOvr>
    <a:masterClrMapping/>
  </p:clrMapOvr>
  <p:transition spd="slow">
    <p:wip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Users\111\Documents\слайд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30830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9528" y="-18921"/>
            <a:ext cx="4896544" cy="57332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971600" y="5733256"/>
            <a:ext cx="8172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Басни Крылова – книга мудрости самого народа</a:t>
            </a:r>
          </a:p>
        </p:txBody>
      </p:sp>
    </p:spTree>
    <p:extLst>
      <p:ext uri="{BB962C8B-B14F-4D97-AF65-F5344CB8AC3E}">
        <p14:creationId xmlns:p14="http://schemas.microsoft.com/office/powerpoint/2010/main" val="408088667"/>
      </p:ext>
    </p:extLst>
  </p:cSld>
  <p:clrMapOvr>
    <a:masterClrMapping/>
  </p:clrMapOvr>
  <p:transition spd="slow">
    <p:wip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111\Documents\слайд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30830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https://zabavnik.club/wp-content/uploads/2018/07/slon_i_moska_kartinki_9_1809232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0"/>
            <a:ext cx="8036747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5777701"/>
      </p:ext>
    </p:extLst>
  </p:cSld>
  <p:clrMapOvr>
    <a:masterClrMapping/>
  </p:clrMapOvr>
  <p:transition spd="slow">
    <p:wip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111\Documents\слайд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30830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 descr="http://xn--b1algoccq.xn--p1ai/%D0%BA%D0%B0%D1%80%D1%82%D0%B8%D0%BD%D0%BA%D0%B0/%D0%B1%D0%BE%D0%BB%D1%8C%D1%88%D0%B0%D1%8F/4f814b0f6c95d33e853301663a980ef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51"/>
          <a:stretch/>
        </p:blipFill>
        <p:spPr bwMode="auto">
          <a:xfrm>
            <a:off x="1187624" y="0"/>
            <a:ext cx="7916214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1634180"/>
      </p:ext>
    </p:extLst>
  </p:cSld>
  <p:clrMapOvr>
    <a:masterClrMapping/>
  </p:clrMapOvr>
  <p:transition spd="slow">
    <p:wip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111\Documents\слайд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30830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402291" y="2090172"/>
            <a:ext cx="4734780" cy="267765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b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b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</a:p>
          <a:p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</a:t>
            </a:r>
          </a:p>
          <a:p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</a:p>
          <a:p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6. Кукушка и петух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006324" y="511805"/>
            <a:ext cx="8172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“</a:t>
            </a:r>
            <a:r>
              <a:rPr lang="ru-RU" sz="36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Узнай из какой басни отрывок</a:t>
            </a:r>
            <a:r>
              <a:rPr lang="en-US" sz="36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”</a:t>
            </a:r>
            <a:endParaRPr lang="ru-RU" sz="3600" b="1" i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358142" y="2060779"/>
            <a:ext cx="4572000" cy="1200329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2. Волк на псарне</a:t>
            </a:r>
            <a:b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360250" y="2623719"/>
            <a:ext cx="5454352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3. Лисица и виноград</a:t>
            </a:r>
            <a:b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358142" y="3134312"/>
            <a:ext cx="3903761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4. Волк и ягненок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402291" y="3609371"/>
            <a:ext cx="3647730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5. Слон и моська</a:t>
            </a:r>
          </a:p>
        </p:txBody>
      </p:sp>
      <p:pic>
        <p:nvPicPr>
          <p:cNvPr id="4098" name="Picture 2" descr="https://im0-tub-ru.yandex.net/i?id=2c6e376d5e32d8c8bbe362447b772435-l&amp;n=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7472" y="1239917"/>
            <a:ext cx="2766527" cy="1838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1358142" y="1512757"/>
            <a:ext cx="3793154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1. Волк и ягненок</a:t>
            </a:r>
          </a:p>
        </p:txBody>
      </p:sp>
      <p:pic>
        <p:nvPicPr>
          <p:cNvPr id="4100" name="Picture 4" descr="https://rossaprimavera.ru/static/files/6c712202d95f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17"/>
          <a:stretch/>
        </p:blipFill>
        <p:spPr bwMode="auto">
          <a:xfrm>
            <a:off x="3565124" y="5013177"/>
            <a:ext cx="2786199" cy="1844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s://zabavnik.club/wp-content/uploads/2018/05/Volk_na_psarne_3_0113341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7473" y="3134313"/>
            <a:ext cx="2751473" cy="1827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s://avatars.mds.yandex.net/get-pdb/195449/10c6597c-7660-4191-962f-0416cef3f4fb/s1200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7473" y="5013177"/>
            <a:ext cx="2751473" cy="1860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https://avatars.mds.yandex.net/get-pdb/939186/8595f445-ae79-4e28-a2d0-811712a80a0c/s1200?webp=false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6549" y="5000994"/>
            <a:ext cx="2440185" cy="1857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324744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1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18" dur="2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8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/>
      <p:bldP spid="12" grpId="0"/>
      <p:bldP spid="13" grpId="0"/>
      <p:bldP spid="14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0" name="Picture 12" descr="C:\Users\111\Documents\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9166779"/>
      </p:ext>
    </p:extLst>
  </p:cSld>
  <p:clrMapOvr>
    <a:masterClrMapping/>
  </p:clrMapOvr>
  <p:transition spd="slow">
    <p:wip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111\Documents\слайд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30830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https://i.pinimg.com/736x/15/e1/27/15e127ba6803e91cca98fdc71d92558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0"/>
            <a:ext cx="8100392" cy="68635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463824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111\Documents\слайд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30830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 descr="http://stihi-i-proza.ru/wp-content/uploads/2018/01/079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82"/>
          <a:stretch/>
        </p:blipFill>
        <p:spPr bwMode="auto">
          <a:xfrm>
            <a:off x="1115616" y="15078"/>
            <a:ext cx="8028317" cy="68429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6277235"/>
      </p:ext>
    </p:extLst>
  </p:cSld>
  <p:clrMapOvr>
    <a:masterClrMapping/>
  </p:clrMapOvr>
  <p:transition spd="slow">
    <p:wip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111\Documents\слайд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30830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https://steamcdn-a.akamaihd.net/steamcommunity/public/images/items/306410/8129ea1b422021d526ce047bc0b03edd927a197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0"/>
            <a:ext cx="8125097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0066380"/>
      </p:ext>
    </p:extLst>
  </p:cSld>
  <p:clrMapOvr>
    <a:masterClrMapping/>
  </p:clrMapOvr>
  <p:transition spd="slow">
    <p:wip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111\Documents\слайд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30830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8" name="Picture 2" descr="https://prolife.ru.com/wp-content/uploads/2018/03/12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"/>
            <a:ext cx="7950886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3431965"/>
      </p:ext>
    </p:extLst>
  </p:cSld>
  <p:clrMapOvr>
    <a:masterClrMapping/>
  </p:clrMapOvr>
  <p:transition spd="slow">
    <p:wip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111\Documents\слайд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30830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6" name="Picture 2" descr="https://2.bp.blogspot.com/--qPgYFJIUGM/W8KoDZD5EII/AAAAAAAAAQA/RZrObOi3sNEejnottn0WyMkj8mCaKZFCgCLcBGAs/s1600/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0"/>
            <a:ext cx="7884368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0646233"/>
      </p:ext>
    </p:extLst>
  </p:cSld>
  <p:clrMapOvr>
    <a:masterClrMapping/>
  </p:clrMapOvr>
  <p:transition spd="slow">
    <p:wip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111\Documents\слайд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30830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2" name="Picture 2" descr="http://stories-of-success.ru/files/i-krylov-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0"/>
            <a:ext cx="7956376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5967077"/>
      </p:ext>
    </p:extLst>
  </p:cSld>
  <p:clrMapOvr>
    <a:masterClrMapping/>
  </p:clrMapOvr>
  <p:transition spd="slow">
    <p:wip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3608" y="1700808"/>
            <a:ext cx="7488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Спасибо за внимание</a:t>
            </a:r>
          </a:p>
        </p:txBody>
      </p:sp>
      <p:sp>
        <p:nvSpPr>
          <p:cNvPr id="3" name="AutoShape 2" descr="https://myslide.ru/documents_4/42e9fd93d5b367df03da54a59f8dfa39/img1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73662922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111\Documents\слайд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30830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http://enc.permculture.ru/getImage.do?object=1804197596&amp;original=1&amp;compatible=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2408"/>
            <a:ext cx="7956375" cy="68515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8895026"/>
      </p:ext>
    </p:extLst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Users\111\Documents\слайд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30830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fenixclub.com/uploads/43482/img-261112-4f683f54e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541"/>
          <a:stretch/>
        </p:blipFill>
        <p:spPr bwMode="auto">
          <a:xfrm>
            <a:off x="4834998" y="-40403"/>
            <a:ext cx="4292981" cy="689840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flot.com/publications/books/shelf/memories/images/1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-40403"/>
            <a:ext cx="4013592" cy="687191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693892"/>
      </p:ext>
    </p:extLst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Users\111\Documents\слайд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30830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s://mylitta.ru/uploads/posts/2014-01/thumbs/1389600277_vintage-fashion-26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81"/>
          <a:stretch/>
        </p:blipFill>
        <p:spPr bwMode="auto">
          <a:xfrm>
            <a:off x="1071458" y="0"/>
            <a:ext cx="8072542" cy="68580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1860550"/>
      </p:ext>
    </p:extLst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111\Documents\слайд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30830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https://zabavnik.club/wp-content/uploads/lebed_rak_schuka_6_0207022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0"/>
            <a:ext cx="8026761" cy="68287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4365346"/>
      </p:ext>
    </p:extLst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111\Documents\слайд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30830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5876" y="908720"/>
            <a:ext cx="7758124" cy="5472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87294894"/>
      </p:ext>
    </p:extLst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111\Documents\слайд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30830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0"/>
            <a:ext cx="8016413" cy="68580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43247440"/>
      </p:ext>
    </p:extLst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111\Documents\слайд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30830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https://arhivurokov.ru/kopilka/uploads/user_file_5791c21f0a049/proiektnaiarabotakombinatornyiezadachi_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0"/>
            <a:ext cx="8028384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2202437"/>
      </p:ext>
    </p:extLst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622</TotalTime>
  <Words>54</Words>
  <Application>Microsoft Office PowerPoint</Application>
  <PresentationFormat>Экран (4:3)</PresentationFormat>
  <Paragraphs>12</Paragraphs>
  <Slides>26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9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111</dc:creator>
  <cp:lastModifiedBy>Наталья Нечаева</cp:lastModifiedBy>
  <cp:revision>25</cp:revision>
  <dcterms:created xsi:type="dcterms:W3CDTF">2019-02-08T10:41:33Z</dcterms:created>
  <dcterms:modified xsi:type="dcterms:W3CDTF">2024-01-29T14:25:53Z</dcterms:modified>
</cp:coreProperties>
</file>