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73" r:id="rId2"/>
    <p:sldId id="256" r:id="rId3"/>
    <p:sldId id="257" r:id="rId4"/>
    <p:sldId id="274" r:id="rId5"/>
    <p:sldId id="258" r:id="rId6"/>
    <p:sldId id="260" r:id="rId7"/>
    <p:sldId id="261" r:id="rId8"/>
    <p:sldId id="263" r:id="rId9"/>
    <p:sldId id="279" r:id="rId10"/>
    <p:sldId id="266" r:id="rId11"/>
    <p:sldId id="284" r:id="rId12"/>
    <p:sldId id="269" r:id="rId13"/>
    <p:sldId id="28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2"/>
  </p:normalViewPr>
  <p:slideViewPr>
    <p:cSldViewPr snapToGrid="0">
      <p:cViewPr varScale="1">
        <p:scale>
          <a:sx n="104" d="100"/>
          <a:sy n="104" d="100"/>
        </p:scale>
        <p:origin x="3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36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48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97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80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6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91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11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71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274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8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86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17E6C-4A57-4360-A527-19F1A0CF8A1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9EF20-6967-4E74-B8E0-1D2693D2D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069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AA8DD6-8233-9945-B7C3-D087B88473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763" y="357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30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235" y="249383"/>
            <a:ext cx="116516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Город продолжал жить.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не могла остановить творческую жизнь города Работало радио, и люди узнавали новости с фронта. В труднейших условиях проходили концерты, художники рисовали плакаты, операторы снимали кинохроники.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7777" y="1449712"/>
            <a:ext cx="7925487" cy="540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51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27" y="193964"/>
            <a:ext cx="11665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 городе оставалось много детей и только одна дорога, по которой можно было вывести больных, детей, раненых и привести муку и крупу.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7406" y="1514475"/>
            <a:ext cx="7870698" cy="534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15" y="1005161"/>
            <a:ext cx="4105498" cy="585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964" y="166255"/>
            <a:ext cx="117347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 январе наши войска перешли в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наступление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4,5 тысячи орудий обрушили смертоносный удар на врага. И вот пришел этот час. 27 января 1944 года советские войска прогнали фашистов с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земли. Ленинград был освобождён от блокады.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195" y="1432134"/>
            <a:ext cx="8123643" cy="542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2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235" y="235528"/>
            <a:ext cx="11651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Люди приносят цветы и молчат, думая о тех, кто совершил беспримерный подвиг в борьбе с фашистами, о тех, кому мы обязаны мирной жизнью.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662" y="1066524"/>
            <a:ext cx="7738054" cy="579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45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2" y="180109"/>
            <a:ext cx="11679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 1941 году на нашу Родину напала фашистская Германия. Война ворвалась в мирную жизнь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ленинградцев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Город тогда назывался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Ленинградом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 его жители – 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ленинградцами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239" y="1073726"/>
            <a:ext cx="8212240" cy="57842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826" y="1073727"/>
            <a:ext cx="8676410" cy="578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655" y="263236"/>
            <a:ext cx="115685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Очень скоро враги оказались рядом с городом. Днем и ночью фашисты бомбили и обстреливали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Полыхали пожары, падали на землю убитые.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919" y="1210962"/>
            <a:ext cx="9664108" cy="552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6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655" y="263236"/>
            <a:ext cx="115685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Гитлер не сумел захватить город силой, тогда он решил задушить его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блокадой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Фашисты окружили город, перекрыли все выходы и входы в город. Город оказался в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блокадном кольце.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827" y="1136072"/>
            <a:ext cx="8239576" cy="5721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169" y="1136072"/>
            <a:ext cx="8582891" cy="572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0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3" y="114300"/>
            <a:ext cx="29647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 Это осадное кольцо, в которое взяли город. В город перестало поступать продовольствие. Отключили свет,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отопление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воду… Наступила зима…Настали страшные, тяжелые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блокадные дни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Их было 900…Это почти 2,5 года.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802182-4673-4C44-8FFA-3857F88AEC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4807" y="-1"/>
            <a:ext cx="912719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41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1" y="207818"/>
            <a:ext cx="117209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Жизнь в городе становилась всё труднее. В домах не работал водопровод, от сильных морозов вода в нём замёрзла. Еле живые люди спускались на невский лёд за водой. На саночки ставили вёдра, бидоны и набирали воду из проруби. А потом долго, долго везли домой.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782" y="1444336"/>
            <a:ext cx="7218218" cy="541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85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673" y="207818"/>
            <a:ext cx="1173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Норма хлеба снизилась в 5 раз, вот такой кусочек хлеба давали жителю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блокадного Ленинграда – 125 грамм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И всё, больше ничего - только вода.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97366E-E8E9-8B44-AFB4-F321458A61D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766" y="1277540"/>
            <a:ext cx="7440613" cy="558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39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236" y="235528"/>
            <a:ext cx="117209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Вот дети, какое тяжелое испытание выпало </a:t>
            </a:r>
            <a:r>
              <a:rPr lang="ru-RU" sz="24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Ленинградцам</a:t>
            </a:r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До сих пор в этом городе сохранилось особое отношение к хлебу.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2654" y="1066525"/>
            <a:ext cx="7661564" cy="574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80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073" y="1396529"/>
            <a:ext cx="9601200" cy="54381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3235" y="235528"/>
            <a:ext cx="115962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Люди работали до тех пор, пока могли стоять на ногах. А когда не было сил дойти до дома, они оставались до утра здесь же на заводе, чтобы утром опять продолжить работу.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2647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422</Words>
  <Application>Microsoft Macintosh PowerPoint</Application>
  <PresentationFormat>Широкоэкранный</PresentationFormat>
  <Paragraphs>12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996</dc:creator>
  <cp:lastModifiedBy>Microsoft Office User</cp:lastModifiedBy>
  <cp:revision>30</cp:revision>
  <dcterms:created xsi:type="dcterms:W3CDTF">2022-01-29T09:22:57Z</dcterms:created>
  <dcterms:modified xsi:type="dcterms:W3CDTF">2024-01-28T11:46:28Z</dcterms:modified>
</cp:coreProperties>
</file>