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Царство Грибы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4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34" y="1678529"/>
            <a:ext cx="8971471" cy="5179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5275" y="253914"/>
            <a:ext cx="8315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Эукариоты: клетки имеют одно или несколько ядер.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Клетки грибов имеют клеточную стенку из хитина. 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Запасное питательное вещество — углевод гликоген.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950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386" t="23208" r="13090" b="4340"/>
          <a:stretch/>
        </p:blipFill>
        <p:spPr>
          <a:xfrm>
            <a:off x="1481944" y="1940942"/>
            <a:ext cx="8399971" cy="49170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9085" y="140904"/>
            <a:ext cx="10305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Способны к неограниченному росту.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Гетеротрофы</a:t>
            </a:r>
            <a:r>
              <a:rPr lang="ru-RU" sz="2400" dirty="0">
                <a:solidFill>
                  <a:srgbClr val="000000"/>
                </a:solidFill>
              </a:rPr>
              <a:t>: питаются готовыми органическими веществами.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err="1">
                <a:solidFill>
                  <a:srgbClr val="000000"/>
                </a:solidFill>
              </a:rPr>
              <a:t>Осмотрофный</a:t>
            </a:r>
            <a:r>
              <a:rPr lang="ru-RU" sz="2400" dirty="0">
                <a:solidFill>
                  <a:srgbClr val="000000"/>
                </a:solidFill>
              </a:rPr>
              <a:t> тип питания: поглощают растворённые питательные вещества из окружающей среды.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</a:rPr>
              <a:t>Могут быть </a:t>
            </a:r>
            <a:r>
              <a:rPr lang="ru-RU" sz="2400" dirty="0" err="1">
                <a:solidFill>
                  <a:srgbClr val="000000"/>
                </a:solidFill>
              </a:rPr>
              <a:t>сапротрофами</a:t>
            </a:r>
            <a:r>
              <a:rPr lang="ru-RU" sz="2400" dirty="0">
                <a:solidFill>
                  <a:srgbClr val="000000"/>
                </a:solidFill>
              </a:rPr>
              <a:t>, симбионтами, паразитами, хищниками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739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15" y="0"/>
            <a:ext cx="92539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40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5165" t="36189" r="16982" b="10981"/>
          <a:stretch/>
        </p:blipFill>
        <p:spPr>
          <a:xfrm>
            <a:off x="345058" y="-85942"/>
            <a:ext cx="4451230" cy="36400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47995" t="44944" r="21049" b="13698"/>
          <a:stretch/>
        </p:blipFill>
        <p:spPr>
          <a:xfrm>
            <a:off x="543151" y="3623094"/>
            <a:ext cx="4055044" cy="31745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36851" t="49773" r="11321" b="7661"/>
          <a:stretch/>
        </p:blipFill>
        <p:spPr>
          <a:xfrm>
            <a:off x="5092050" y="3554083"/>
            <a:ext cx="6883513" cy="3312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559" y="-103517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43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757191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61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Царство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Царство Грибы</dc:title>
  <dc:creator>Анастасия Болобан</dc:creator>
  <cp:lastModifiedBy>Анастасия Болобан</cp:lastModifiedBy>
  <cp:revision>6</cp:revision>
  <dcterms:created xsi:type="dcterms:W3CDTF">2023-01-31T15:54:09Z</dcterms:created>
  <dcterms:modified xsi:type="dcterms:W3CDTF">2023-01-31T16:18:44Z</dcterms:modified>
</cp:coreProperties>
</file>