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40" r:id="rId1"/>
  </p:sldMasterIdLst>
  <p:notesMasterIdLst>
    <p:notesMasterId r:id="rId24"/>
  </p:notesMasterIdLst>
  <p:sldIdLst>
    <p:sldId id="256" r:id="rId2"/>
    <p:sldId id="257" r:id="rId3"/>
    <p:sldId id="258" r:id="rId4"/>
    <p:sldId id="286" r:id="rId5"/>
    <p:sldId id="259" r:id="rId6"/>
    <p:sldId id="260" r:id="rId7"/>
    <p:sldId id="262" r:id="rId8"/>
    <p:sldId id="263" r:id="rId9"/>
    <p:sldId id="264" r:id="rId10"/>
    <p:sldId id="269" r:id="rId11"/>
    <p:sldId id="270" r:id="rId12"/>
    <p:sldId id="271" r:id="rId13"/>
    <p:sldId id="285" r:id="rId14"/>
    <p:sldId id="273" r:id="rId15"/>
    <p:sldId id="274" r:id="rId16"/>
    <p:sldId id="275" r:id="rId17"/>
    <p:sldId id="276" r:id="rId18"/>
    <p:sldId id="277" r:id="rId19"/>
    <p:sldId id="280" r:id="rId20"/>
    <p:sldId id="282" r:id="rId21"/>
    <p:sldId id="283" r:id="rId22"/>
    <p:sldId id="284" r:id="rId2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ECF"/>
    <a:srgbClr val="E983AA"/>
    <a:srgbClr val="F3C4F2"/>
    <a:srgbClr val="1D6080"/>
    <a:srgbClr val="E0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D15D72-5ADB-46BA-8B89-14F7E7ED3DCE}" v="172" dt="2024-01-29T11:26:34.652"/>
    <p1510:client id="{F47A6C76-9E3D-4AD8-91A9-4A91B1CAA850}" v="116" dt="2024-01-29T12:15:02.6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5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45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80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диаграмма" type="chart">
  <p:cSld name="Заголовок и диаграмма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>
            <a:spLocks noGrp="1"/>
          </p:cNvSpPr>
          <p:nvPr>
            <p:ph type="chart" idx="2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4306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диаграмма и текст" type="chartAndTx">
  <p:cSld name="Заголовок, диаграмма и текст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>
            <a:spLocks noGrp="1"/>
          </p:cNvSpPr>
          <p:nvPr>
            <p:ph type="chart" idx="2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7066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схема или организационная диаграмма" type="dgm">
  <p:cSld name="Заголовок, схема или организационная диаграмма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>
            <a:spLocks noGrp="1"/>
          </p:cNvSpPr>
          <p:nvPr>
            <p:ph type="dgm" idx="2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035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53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1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88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68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151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07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6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818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16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ctrTitle"/>
          </p:nvPr>
        </p:nvSpPr>
        <p:spPr>
          <a:xfrm>
            <a:off x="838200" y="533702"/>
            <a:ext cx="7467600" cy="17522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SzPts val="4400"/>
            </a:pPr>
            <a:r>
              <a:rPr lang="en-US" sz="4800" b="1" i="0" u="none" err="1">
                <a:latin typeface="Times New Roman"/>
                <a:ea typeface="Times New Roman"/>
                <a:cs typeface="Times New Roman"/>
                <a:sym typeface="Times New Roman"/>
              </a:rPr>
              <a:t>Население</a:t>
            </a:r>
            <a:r>
              <a:rPr lang="en-US" sz="4800" b="1" dirty="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4800" b="1" i="0" u="none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800" b="1" i="0" u="none" err="1">
                <a:latin typeface="Times New Roman"/>
                <a:ea typeface="Times New Roman"/>
                <a:cs typeface="Times New Roman"/>
                <a:sym typeface="Times New Roman"/>
              </a:rPr>
              <a:t>России</a:t>
            </a:r>
            <a:endParaRPr lang="ru-RU" sz="4800"/>
          </a:p>
        </p:txBody>
      </p:sp>
      <p:sp>
        <p:nvSpPr>
          <p:cNvPr id="104" name="Google Shape;104;p16" descr="Букет"/>
          <p:cNvSpPr txBox="1">
            <a:spLocks noGrp="1"/>
          </p:cNvSpPr>
          <p:nvPr>
            <p:ph type="subTitle" idx="1"/>
          </p:nvPr>
        </p:nvSpPr>
        <p:spPr>
          <a:xfrm>
            <a:off x="914400" y="2130641"/>
            <a:ext cx="7315200" cy="3584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Численность</a:t>
            </a:r>
            <a:r>
              <a:rPr lang="en-US" sz="2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</a:t>
            </a:r>
            <a:r>
              <a:rPr lang="en-US" sz="2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воспроизводство</a:t>
            </a:r>
            <a:r>
              <a:rPr lang="en-US" sz="2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2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РФ.</a:t>
            </a:r>
            <a:endParaRPr lang="ru-RU" dirty="0">
              <a:solidFill>
                <a:schemeClr val="dk1"/>
              </a:solidFill>
            </a:endParaRPr>
          </a:p>
          <a:p>
            <a:pPr algn="l">
              <a:lnSpc>
                <a:spcPct val="100000"/>
              </a:lnSpc>
              <a:spcBef>
                <a:spcPts val="560"/>
              </a:spcBef>
              <a:buClr>
                <a:schemeClr val="dk1"/>
              </a:buClr>
              <a:buSzPts val="2800"/>
            </a:pP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Размещение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-US" sz="2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 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Миграция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>
              <a:solidFill>
                <a:schemeClr val="dk1"/>
              </a:solidFill>
            </a:endParaRPr>
          </a:p>
          <a:p>
            <a:pPr algn="l">
              <a:lnSpc>
                <a:spcPct val="100000"/>
              </a:lnSpc>
              <a:spcBef>
                <a:spcPts val="560"/>
              </a:spcBef>
              <a:buClr>
                <a:schemeClr val="dk1"/>
              </a:buClr>
              <a:buSzPts val="2800"/>
            </a:pP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Трудовые</a:t>
            </a:r>
            <a:r>
              <a:rPr lang="en-US" sz="2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ресурсы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>
              <a:solidFill>
                <a:schemeClr val="dk1"/>
              </a:solidFill>
            </a:endParaRPr>
          </a:p>
          <a:p>
            <a:pPr algn="l">
              <a:lnSpc>
                <a:spcPct val="100000"/>
              </a:lnSpc>
              <a:spcBef>
                <a:spcPts val="560"/>
              </a:spcBef>
              <a:buClr>
                <a:schemeClr val="dk1"/>
              </a:buClr>
              <a:buSzPts val="2800"/>
            </a:pP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Национальный</a:t>
            </a:r>
            <a:r>
              <a:rPr lang="en-US" sz="28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ru-RU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Религии</a:t>
            </a:r>
            <a:r>
              <a:rPr lang="en-US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ru-RU" sz="28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algn="l">
              <a:lnSpc>
                <a:spcPct val="100000"/>
              </a:lnSpc>
              <a:spcBef>
                <a:spcPts val="560"/>
              </a:spcBef>
              <a:buClr>
                <a:schemeClr val="dk1"/>
              </a:buClr>
              <a:buSzPts val="2800"/>
            </a:pPr>
            <a:r>
              <a:rPr lang="ru-RU" sz="14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Руководитель: Введенский О.В. Исполнитель: кадет </a:t>
            </a:r>
            <a:r>
              <a:rPr lang="ru-RU" sz="1400" b="0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Криони</a:t>
            </a:r>
            <a:r>
              <a:rPr lang="ru-RU" sz="14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Артем</a:t>
            </a:r>
            <a:endParaRPr sz="1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/>
                                        <p:tgtEl>
                                          <p:spTgt spid="1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613515" y="193964"/>
            <a:ext cx="7772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Размещение  населения  России</a:t>
            </a:r>
            <a:endParaRPr/>
          </a:p>
        </p:txBody>
      </p:sp>
      <p:sp>
        <p:nvSpPr>
          <p:cNvPr id="189" name="Google Shape;189;p29" descr="Упаковочная бумага"/>
          <p:cNvSpPr txBox="1">
            <a:spLocks noGrp="1"/>
          </p:cNvSpPr>
          <p:nvPr>
            <p:ph idx="1"/>
          </p:nvPr>
        </p:nvSpPr>
        <p:spPr>
          <a:xfrm>
            <a:off x="685800" y="1302027"/>
            <a:ext cx="7772400" cy="4206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9900"/>
              </a:buClr>
              <a:buSzPts val="2400"/>
              <a:buFont typeface="Times New Roman"/>
              <a:buChar char="•"/>
            </a:pPr>
            <a:r>
              <a:rPr lang="en-US" sz="2400" b="0" i="1" u="none" err="1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Факторы</a:t>
            </a:r>
            <a:r>
              <a:rPr lang="en-US" sz="2400" i="1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err="1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размещения</a:t>
            </a:r>
            <a:r>
              <a:rPr lang="en-US" sz="2400" i="1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err="1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24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lang="ru-RU" dirty="0">
              <a:solidFill>
                <a:schemeClr val="dk1"/>
              </a:solidFill>
              <a:latin typeface="Aptos" panose="02110004020202020204"/>
              <a:ea typeface="Times New Roman"/>
              <a:cs typeface="Times New Roman"/>
              <a:sym typeface="Times New Roman"/>
            </a:endParaRPr>
          </a:p>
          <a:p>
            <a:pPr marL="3429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2400"/>
              <a:buFont typeface="Times New Roman"/>
              <a:buChar char="•"/>
            </a:pPr>
            <a:endParaRPr lang="en-US" sz="2400" i="1" dirty="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ct val="100000"/>
              </a:lnSpc>
              <a:spcBef>
                <a:spcPts val="480"/>
              </a:spcBef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lang="en-US" sz="24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Размещение</a:t>
            </a:r>
            <a:r>
              <a:rPr lang="en-US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производства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>
              <a:solidFill>
                <a:schemeClr val="dk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SzPts val="2400"/>
              <a:buFont typeface="Times New Roman"/>
              <a:buChar char="•"/>
            </a:pPr>
            <a:endParaRPr lang="en-US" sz="24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  <a:p>
            <a:pPr marL="342900" indent="-342900">
              <a:lnSpc>
                <a:spcPct val="100000"/>
              </a:lnSpc>
              <a:spcBef>
                <a:spcPts val="480"/>
              </a:spcBef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lang="en-US" sz="24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Природные</a:t>
            </a:r>
            <a:r>
              <a:rPr lang="en-US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условия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en-US">
              <a:solidFill>
                <a:schemeClr val="dk1"/>
              </a:solidFill>
              <a:latin typeface="Aptos" panose="02110004020202020204"/>
              <a:ea typeface="Times New Roman"/>
              <a:cs typeface="Times New Roman"/>
            </a:endParaRPr>
          </a:p>
          <a:p>
            <a:pPr marL="342900" lvl="0" indent="-3429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•"/>
            </a:pPr>
            <a:endParaRPr lang="en-US" sz="2400" b="1" dirty="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ct val="100000"/>
              </a:lnSpc>
              <a:spcBef>
                <a:spcPts val="480"/>
              </a:spcBef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lang="en-US" sz="24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Исторические</a:t>
            </a:r>
            <a:r>
              <a:rPr lang="en-US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особенности</a:t>
            </a:r>
            <a:r>
              <a:rPr lang="en-US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заселения</a:t>
            </a:r>
            <a:r>
              <a:rPr lang="en-US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en-US" dirty="0">
              <a:solidFill>
                <a:schemeClr val="dk1"/>
              </a:solidFill>
              <a:latin typeface="Aptos" panose="02110004020202020204"/>
              <a:ea typeface="Times New Roman"/>
              <a:cs typeface="Times New Roman"/>
              <a:sym typeface="Times New Roman"/>
            </a:endParaRPr>
          </a:p>
          <a:p>
            <a:pPr marL="342900" lvl="0" indent="-3429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•"/>
            </a:pPr>
            <a:endParaRPr lang="en-US" sz="2400" b="1" dirty="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ct val="100000"/>
              </a:lnSpc>
              <a:spcBef>
                <a:spcPts val="480"/>
              </a:spcBef>
              <a:buClr>
                <a:srgbClr val="0033CC"/>
              </a:buClr>
              <a:buSzPts val="2400"/>
              <a:buFont typeface="Times New Roman"/>
              <a:buChar char="•"/>
            </a:pP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последние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годы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происходит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сокращение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численности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регионах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азиатской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части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РФ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</a:t>
            </a:r>
            <a:r>
              <a:rPr lang="en-US" sz="2400" i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доля</a:t>
            </a:r>
            <a:r>
              <a:rPr lang="en-US" sz="2400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этого</a:t>
            </a:r>
            <a:r>
              <a:rPr lang="en-US" sz="2400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региона</a:t>
            </a:r>
            <a:r>
              <a:rPr lang="en-US" sz="2400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</a:t>
            </a:r>
            <a:r>
              <a:rPr lang="en-US" sz="2400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1991 </a:t>
            </a:r>
            <a:r>
              <a:rPr lang="en-US" sz="2400" b="0" i="0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года</a:t>
            </a:r>
            <a:r>
              <a:rPr lang="en-US" sz="2400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</a:t>
            </a:r>
            <a:r>
              <a:rPr lang="en-US" sz="2400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2018 </a:t>
            </a:r>
            <a:r>
              <a:rPr lang="en-US" sz="2400" b="0" i="0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</a:t>
            </a:r>
            <a:r>
              <a:rPr lang="en-US" sz="2400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снизилась</a:t>
            </a:r>
            <a:r>
              <a:rPr lang="en-US" sz="2400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</a:t>
            </a:r>
            <a:r>
              <a:rPr lang="en-US" sz="2400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0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21,9%</a:t>
            </a:r>
            <a:r>
              <a:rPr lang="en-US" sz="2400" b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2400" b="1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18,4%.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/>
                                        <p:tgtEl>
                                          <p:spTgt spid="1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0"/>
          <p:cNvSpPr txBox="1">
            <a:spLocks noGrp="1"/>
          </p:cNvSpPr>
          <p:nvPr>
            <p:ph type="title"/>
          </p:nvPr>
        </p:nvSpPr>
        <p:spPr>
          <a:xfrm>
            <a:off x="381000" y="304800"/>
            <a:ext cx="84582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800000"/>
              </a:buClr>
              <a:buSzPts val="2400"/>
            </a:pPr>
            <a:r>
              <a:rPr lang="en-US" sz="2400" b="1" i="0" u="none" dirty="0" err="1">
                <a:solidFill>
                  <a:srgbClr val="E0020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Размещение</a:t>
            </a:r>
            <a:r>
              <a:rPr lang="en-US" sz="2400" b="1" dirty="0">
                <a:solidFill>
                  <a:srgbClr val="E0020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E0020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 err="1">
                <a:solidFill>
                  <a:srgbClr val="E0020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2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1800" b="0" i="1" u="none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1800" b="0" i="1" u="none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плотность</a:t>
            </a:r>
            <a:r>
              <a:rPr lang="en-US" sz="1800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8,3 ч/</a:t>
            </a:r>
            <a:r>
              <a:rPr lang="en-US" sz="1800" b="0" i="1" u="none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кв.км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lang="en-US" sz="1800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</a:t>
            </a:r>
            <a:r>
              <a:rPr lang="en-US" sz="1800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1" u="none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Европейской</a:t>
            </a:r>
            <a:r>
              <a:rPr lang="en-US" sz="1800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1" u="none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зоне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27,1 ч/</a:t>
            </a:r>
            <a:r>
              <a:rPr lang="en-US" sz="1800" b="0" i="1" u="none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кв.км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.,</a:t>
            </a:r>
            <a:r>
              <a:rPr lang="en-US" sz="1800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</a:t>
            </a:r>
            <a:r>
              <a:rPr lang="en-US" sz="1800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1" u="none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Восточной</a:t>
            </a:r>
            <a:r>
              <a:rPr lang="en-US" sz="1800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1" u="none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зоне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2,5 ч/</a:t>
            </a:r>
            <a:r>
              <a:rPr lang="en-US" sz="1800" b="0" i="1" u="none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кв.км</a:t>
            </a:r>
            <a:r>
              <a:rPr lang="en-US" sz="1800" b="0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.)</a:t>
            </a:r>
            <a:endParaRPr dirty="0">
              <a:solidFill>
                <a:schemeClr val="dk2"/>
              </a:solidFill>
            </a:endParaRPr>
          </a:p>
        </p:txBody>
      </p:sp>
      <p:pic>
        <p:nvPicPr>
          <p:cNvPr id="195" name="Google Shape;195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8600" y="3186112"/>
            <a:ext cx="1066800" cy="4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0" descr="D:\ЛЮДМИЛА\Мои документы\Насел РФ\2008-10-28\МПИ лек0003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" y="990600"/>
            <a:ext cx="8839200" cy="563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1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77724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800000"/>
              </a:buClr>
              <a:buSzPts val="2400"/>
            </a:pPr>
            <a:r>
              <a:rPr lang="en-US" sz="2400" b="1" i="0" u="none" err="1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Зональные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черты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сельского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расселения</a:t>
            </a:r>
            <a:endParaRPr lang="ru-RU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2" name="Google Shape;202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8600" y="3186112"/>
            <a:ext cx="1066800" cy="4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1" descr="D:\ЛЮДМИЛА\Мои документы\Насел РФ\2008-10-28\МПИ лек0004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" y="1066800"/>
            <a:ext cx="8763000" cy="5573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377194-0807-CEA3-A23D-C8CF9BB70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791216"/>
            <a:ext cx="7886700" cy="7623181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/>
                <a:cs typeface="Arial"/>
              </a:rPr>
              <a:t>                  Урбанизация</a:t>
            </a:r>
            <a:br>
              <a:rPr lang="ru-RU" sz="1200" dirty="0">
                <a:latin typeface="Times New Roman"/>
                <a:cs typeface="Arial"/>
              </a:rPr>
            </a:br>
            <a:br>
              <a:rPr lang="ru-RU" sz="1200" dirty="0">
                <a:latin typeface="Times New Roman"/>
                <a:cs typeface="Arial"/>
              </a:rPr>
            </a:br>
            <a:r>
              <a:rPr lang="ru-RU" sz="2400" dirty="0">
                <a:solidFill>
                  <a:srgbClr val="212121"/>
                </a:solidFill>
                <a:latin typeface="Times New Roman"/>
                <a:cs typeface="Arial"/>
              </a:rPr>
              <a:t> Это рост численности населения и роли городов в  развитии общества. Почему так происходит? Люди переезжают из сельской местности, чтобы найти работу, построить бизнес, улучшить условия жизни для себя или своих детей.    </a:t>
            </a:r>
            <a:br>
              <a:rPr lang="ru-RU" sz="2400" dirty="0">
                <a:solidFill>
                  <a:srgbClr val="212121"/>
                </a:solidFill>
                <a:latin typeface="Times New Roman"/>
                <a:cs typeface="Arial"/>
              </a:rPr>
            </a:br>
            <a:br>
              <a:rPr lang="ru-RU" sz="2400" dirty="0">
                <a:latin typeface="Times New Roman"/>
                <a:cs typeface="Arial"/>
              </a:rPr>
            </a:br>
            <a:r>
              <a:rPr lang="ru-RU" sz="2400" dirty="0">
                <a:solidFill>
                  <a:srgbClr val="FF0000"/>
                </a:solidFill>
                <a:latin typeface="Times New Roman"/>
                <a:cs typeface="Arial"/>
              </a:rPr>
              <a:t>урбанизация</a:t>
            </a:r>
            <a:r>
              <a:rPr lang="ru-RU" sz="2400" dirty="0">
                <a:solidFill>
                  <a:srgbClr val="212121"/>
                </a:solidFill>
                <a:latin typeface="Times New Roman"/>
                <a:cs typeface="Arial"/>
              </a:rPr>
              <a:t> — неизбежный для любого государства процесс, он происходит во всем мире. Более того, это обязательное условие развития. Чем больше занятых людей в городе, тем выше экономический рост. Поэтому урбанизация — это не просто переселение, а и участие людей в экономической жизни города. </a:t>
            </a:r>
            <a:endParaRPr lang="ru-RU" sz="2400" dirty="0">
              <a:latin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3014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3"/>
          <p:cNvSpPr txBox="1">
            <a:spLocks noGrp="1"/>
          </p:cNvSpPr>
          <p:nvPr>
            <p:ph type="title"/>
          </p:nvPr>
        </p:nvSpPr>
        <p:spPr>
          <a:xfrm>
            <a:off x="228600" y="304800"/>
            <a:ext cx="8686800" cy="1254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CC0000"/>
              </a:buClr>
              <a:buSzPts val="2800"/>
            </a:pPr>
            <a:r>
              <a:rPr lang="en-US" sz="28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Миграция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br>
              <a:rPr lang="en-US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явление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переезда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людей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из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одной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страны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,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региона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или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местности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в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другую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,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обусловленное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различными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причинами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и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имеющее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как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позитивные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,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так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и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негативные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 </a:t>
            </a:r>
            <a:r>
              <a:rPr lang="en-US" sz="1800" dirty="0" err="1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последствия</a:t>
            </a:r>
            <a:r>
              <a:rPr lang="en-US" sz="1800" dirty="0">
                <a:solidFill>
                  <a:srgbClr val="333333"/>
                </a:solidFill>
                <a:latin typeface="Times New Roman"/>
                <a:ea typeface="+mj-lt"/>
                <a:cs typeface="+mj-lt"/>
                <a:sym typeface="Times New Roman"/>
              </a:rPr>
              <a:t>.</a:t>
            </a:r>
            <a:endParaRPr lang="ru-RU" sz="18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buSzPts val="2800"/>
            </a:pPr>
            <a:r>
              <a:rPr lang="en-US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 1992</a:t>
            </a:r>
            <a:r>
              <a:rPr lang="en-US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года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прибыло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</a:t>
            </a:r>
            <a:r>
              <a:rPr lang="en-US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РФ 5,85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.,</a:t>
            </a:r>
            <a:r>
              <a:rPr lang="en-US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выбыло</a:t>
            </a:r>
            <a:r>
              <a:rPr lang="en-US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2,6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1" i="0" u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</a:t>
            </a:r>
            <a:r>
              <a:rPr lang="en-US" sz="2000" b="1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en-US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dirty="0">
                <a:solidFill>
                  <a:srgbClr val="33CC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</p:txBody>
      </p:sp>
      <p:pic>
        <p:nvPicPr>
          <p:cNvPr id="229" name="Google Shape;229;p33"/>
          <p:cNvPicPr preferRelativeResize="0">
            <a:picLocks noGrp="1"/>
          </p:cNvPicPr>
          <p:nvPr>
            <p:ph type="chart" idx="2"/>
          </p:nvPr>
        </p:nvPicPr>
        <p:blipFill rotWithShape="1">
          <a:blip r:embed="rId3">
            <a:alphaModFix/>
          </a:blip>
          <a:stretch/>
        </p:blipFill>
        <p:spPr>
          <a:xfrm>
            <a:off x="1019538" y="1981200"/>
            <a:ext cx="7104924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"/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00000"/>
              </a:lnSpc>
              <a:buClr>
                <a:srgbClr val="800000"/>
              </a:buClr>
              <a:buSzPts val="2400"/>
            </a:pPr>
            <a:r>
              <a:rPr lang="en-US" sz="2400" b="1" i="0" u="none" err="1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Городское</a:t>
            </a:r>
            <a:r>
              <a:rPr lang="en-US" sz="2400" b="1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население</a:t>
            </a: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</a:t>
            </a: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73,1%</a:t>
            </a: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</a:t>
            </a: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2018 г.</a:t>
            </a:r>
            <a:endParaRPr dirty="0"/>
          </a:p>
        </p:txBody>
      </p:sp>
      <p:pic>
        <p:nvPicPr>
          <p:cNvPr id="236" name="Google Shape;236;p34"/>
          <p:cNvPicPr preferRelativeResize="0">
            <a:picLocks noGrp="1"/>
          </p:cNvPicPr>
          <p:nvPr>
            <p:ph type="chart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1524000"/>
            <a:ext cx="42672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4" descr="Букет"/>
          <p:cNvSpPr txBox="1">
            <a:spLocks noGrp="1"/>
          </p:cNvSpPr>
          <p:nvPr>
            <p:ph type="body" idx="1"/>
          </p:nvPr>
        </p:nvSpPr>
        <p:spPr>
          <a:xfrm>
            <a:off x="4648200" y="1524000"/>
            <a:ext cx="3810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  городского  населения  происходил  за  счет    перераспределения  трудовых  ресурсов  между  промышленностью  и  сельским  хозяйством.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Преобразование  некоторых  сельских  поселений  в  городские  с  изменением  их  функций.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C0000"/>
              </a:buClr>
              <a:buSzPts val="2000"/>
              <a:buFont typeface="Times New Roman"/>
              <a:buChar char="•"/>
            </a:pPr>
            <a:r>
              <a:rPr lang="en-US" sz="2000" b="0" i="0" u="none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Нет  городского  населения  в  Усть-Ордынском  Бурятском  АО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 sz="2000" b="0" i="0" u="none">
              <a:solidFill>
                <a:srgbClr val="CC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800000"/>
              </a:buClr>
              <a:buSzPts val="2400"/>
            </a:pPr>
            <a:r>
              <a:rPr lang="en-US" sz="2400" b="1" i="0" u="none" err="1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Город</a:t>
            </a:r>
            <a:r>
              <a:rPr lang="en-US" sz="24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населенный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пункт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менее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12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тыс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жителей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которых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85%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являются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рабочими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служащими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-US" sz="2400" b="1" i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1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</a:t>
            </a:r>
            <a:r>
              <a:rPr lang="en-US" sz="2400" b="1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РФ</a:t>
            </a:r>
            <a:r>
              <a:rPr lang="en-US" sz="2400" b="1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1064 </a:t>
            </a:r>
            <a:r>
              <a:rPr lang="en-US" sz="2400" b="1" i="0" u="none" err="1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города</a:t>
            </a:r>
            <a:r>
              <a:rPr lang="en-US" sz="2400" b="1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2196 ПГТ</a:t>
            </a:r>
            <a:r>
              <a:rPr lang="en-US" sz="24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242" name="Google Shape;242;p35" descr="Упаковочная бумага"/>
          <p:cNvSpPr txBox="1">
            <a:spLocks noGrp="1"/>
          </p:cNvSpPr>
          <p:nvPr>
            <p:ph sz="half" idx="1"/>
          </p:nvPr>
        </p:nvSpPr>
        <p:spPr>
          <a:xfrm>
            <a:off x="628650" y="2033444"/>
            <a:ext cx="3886200" cy="4351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2400"/>
              <a:buFont typeface="Times New Roman"/>
              <a:buChar char="•"/>
            </a:pPr>
            <a:r>
              <a:rPr lang="en-US" sz="2400" b="1" i="1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Малые города</a:t>
            </a: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(12-50 тыс.чел.)  -  68,4%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ts val="2400"/>
              <a:buFont typeface="Times New Roman"/>
              <a:buChar char="•"/>
            </a:pPr>
            <a:r>
              <a:rPr lang="en-US" sz="2400" b="1" i="1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Средние</a:t>
            </a: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(50-100 т.ч.)   -  15,7%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ts val="2400"/>
              <a:buFont typeface="Times New Roman"/>
              <a:buChar char="•"/>
            </a:pPr>
            <a:r>
              <a:rPr lang="en-US" sz="2400" b="1" i="1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Большие</a:t>
            </a: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(100-250 т.ч.) -  15,9%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ts val="2400"/>
              <a:buFont typeface="Times New Roman"/>
              <a:buChar char="•"/>
            </a:pPr>
            <a:r>
              <a:rPr lang="en-US" sz="2400" b="1" i="1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Крупные</a:t>
            </a: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(250-500 т.ч.)  -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ts val="2400"/>
              <a:buFont typeface="Times New Roman"/>
              <a:buChar char="•"/>
            </a:pPr>
            <a:r>
              <a:rPr lang="en-US" sz="2400" b="1" i="1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Крупнейшие</a:t>
            </a: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(500-1000 т.ч.)</a:t>
            </a:r>
            <a:endParaRPr/>
          </a:p>
        </p:txBody>
      </p:sp>
      <p:sp>
        <p:nvSpPr>
          <p:cNvPr id="243" name="Google Shape;243;p35" descr="Почтовая бумага"/>
          <p:cNvSpPr txBox="1"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CC"/>
              </a:buClr>
              <a:buSzPts val="2800"/>
              <a:buFont typeface="Times New Roman"/>
              <a:buChar char="•"/>
            </a:pPr>
            <a:r>
              <a:rPr lang="en-US" sz="2800" b="1" i="0" u="none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Города-  «миллионеры»:</a:t>
            </a:r>
            <a:endParaRPr sz="2400" b="1" i="1" u="none">
              <a:solidFill>
                <a:srgbClr val="0033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Москва,  Санкт-Петербург,  Нижний  Новгород,  Новосибирск,  Казань,  Волгоград,  Омск,  Пермь,  Ростов-на-Дону, Самара, Екатеринбург, Уфа,  Челябинск.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"/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"/>
                                        <p:tgtEl>
                                          <p:spTgt spid="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33CC"/>
              </a:buClr>
              <a:buSzPts val="2800"/>
            </a:pPr>
            <a:r>
              <a:rPr lang="en-US" sz="2800" b="1" i="0" u="none" err="1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Классификация</a:t>
            </a:r>
            <a:r>
              <a:rPr lang="en-US" sz="2800" b="1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err="1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городов</a:t>
            </a:r>
            <a:r>
              <a:rPr lang="en-US" sz="2800" b="1" i="0" u="none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249" name="Google Shape;249;p36"/>
          <p:cNvSpPr txBox="1">
            <a:spLocks noGrp="1"/>
          </p:cNvSpPr>
          <p:nvPr>
            <p:ph idx="1"/>
          </p:nvPr>
        </p:nvSpPr>
        <p:spPr>
          <a:xfrm>
            <a:off x="685800" y="1447800"/>
            <a:ext cx="7772400" cy="48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2400"/>
              <a:buFont typeface="Times New Roman"/>
              <a:buChar char="•"/>
            </a:pPr>
            <a:r>
              <a:rPr lang="en-US" sz="2400" b="1" i="1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 численности  населения</a:t>
            </a: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ts val="2400"/>
              <a:buFont typeface="Times New Roman"/>
              <a:buChar char="•"/>
            </a:pPr>
            <a:r>
              <a:rPr lang="en-US" sz="2400" b="1" i="1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 ЭГП</a:t>
            </a: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(в  узлах  пересечения  транспортных  путей,  в  районах  обрабатывающей  промышленности,  в  крупных  горнодобывающих  районах,  и  пр.);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66"/>
              </a:buClr>
              <a:buSzPts val="2400"/>
              <a:buFont typeface="Times New Roman"/>
              <a:buChar char="•"/>
            </a:pPr>
            <a:r>
              <a:rPr lang="en-US" sz="2400" b="1" i="1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 народнохозяйственным  функциям </a:t>
            </a:r>
            <a:r>
              <a:rPr lang="en-US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(полифункциональный, транспортный,  научный, портовый,  курортный,  и  пр.)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"/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 txBox="1">
            <a:spLocks noGrp="1"/>
          </p:cNvSpPr>
          <p:nvPr>
            <p:ph type="title"/>
          </p:nvPr>
        </p:nvSpPr>
        <p:spPr>
          <a:xfrm>
            <a:off x="685800" y="304800"/>
            <a:ext cx="7772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00000"/>
              </a:lnSpc>
              <a:buClr>
                <a:srgbClr val="FF0066"/>
              </a:buClr>
              <a:buSzPts val="2800"/>
            </a:pPr>
            <a:r>
              <a:rPr lang="en-US" sz="2800" b="1" i="0" u="none" err="1">
                <a:solidFill>
                  <a:srgbClr val="1D6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Трудовые</a:t>
            </a:r>
            <a:r>
              <a:rPr lang="en-US" sz="2800" b="1" dirty="0">
                <a:solidFill>
                  <a:srgbClr val="1D6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rgbClr val="1D6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err="1">
                <a:solidFill>
                  <a:srgbClr val="1D6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ресурсы</a:t>
            </a:r>
            <a:r>
              <a:rPr lang="en-US" sz="28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</a:t>
            </a:r>
            <a:r>
              <a:rPr lang="en-US" sz="1800" b="1" i="0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</a:t>
            </a:r>
            <a:r>
              <a:rPr lang="en-US" sz="18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1" i="0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данным</a:t>
            </a:r>
            <a:r>
              <a:rPr lang="en-US" sz="18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8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1" i="0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переписи</a:t>
            </a:r>
            <a:r>
              <a:rPr lang="en-US" sz="18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8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2002 </a:t>
            </a:r>
            <a:r>
              <a:rPr lang="en-US" sz="1800" b="1" i="0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года</a:t>
            </a:r>
            <a:r>
              <a:rPr lang="en-US" sz="18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255" name="Google Shape;255;p37"/>
          <p:cNvSpPr>
            <a:spLocks noGrp="1"/>
          </p:cNvSpPr>
          <p:nvPr>
            <p:ph type="dgm" idx="2"/>
          </p:nvPr>
        </p:nvSpPr>
        <p:spPr>
          <a:xfrm>
            <a:off x="152400" y="1219200"/>
            <a:ext cx="87630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sp>
      <p:sp>
        <p:nvSpPr>
          <p:cNvPr id="256" name="Google Shape;256;p37"/>
          <p:cNvSpPr txBox="1"/>
          <p:nvPr/>
        </p:nvSpPr>
        <p:spPr>
          <a:xfrm>
            <a:off x="2362200" y="2590800"/>
            <a:ext cx="3962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Трудоспособного  возраста  89 млн</a:t>
            </a:r>
            <a:endParaRPr/>
          </a:p>
        </p:txBody>
      </p:sp>
      <p:sp>
        <p:nvSpPr>
          <p:cNvPr id="257" name="Google Shape;257;p37"/>
          <p:cNvSpPr/>
          <p:nvPr/>
        </p:nvSpPr>
        <p:spPr>
          <a:xfrm>
            <a:off x="3048000" y="1676400"/>
            <a:ext cx="2819400" cy="6096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  население- 145 млн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cxnSp>
        <p:nvCxnSpPr>
          <p:cNvPr id="258" name="Google Shape;258;p37"/>
          <p:cNvCxnSpPr/>
          <p:nvPr/>
        </p:nvCxnSpPr>
        <p:spPr>
          <a:xfrm>
            <a:off x="4419600" y="2209800"/>
            <a:ext cx="0" cy="381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59" name="Google Shape;259;p37"/>
          <p:cNvCxnSpPr/>
          <p:nvPr/>
        </p:nvCxnSpPr>
        <p:spPr>
          <a:xfrm flipH="1">
            <a:off x="1828800" y="2971800"/>
            <a:ext cx="2514600" cy="457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60" name="Google Shape;260;p37"/>
          <p:cNvCxnSpPr/>
          <p:nvPr/>
        </p:nvCxnSpPr>
        <p:spPr>
          <a:xfrm>
            <a:off x="4191000" y="2971800"/>
            <a:ext cx="2743200" cy="53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61" name="Google Shape;261;p37"/>
          <p:cNvCxnSpPr/>
          <p:nvPr/>
        </p:nvCxnSpPr>
        <p:spPr>
          <a:xfrm flipH="1">
            <a:off x="5105400" y="3962400"/>
            <a:ext cx="1524000" cy="228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62" name="Google Shape;262;p37"/>
          <p:cNvSpPr/>
          <p:nvPr/>
        </p:nvSpPr>
        <p:spPr>
          <a:xfrm>
            <a:off x="1295400" y="3429000"/>
            <a:ext cx="1828800" cy="9144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Инвалиды и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льготные 4 млн</a:t>
            </a:r>
            <a:endParaRPr/>
          </a:p>
        </p:txBody>
      </p:sp>
      <p:sp>
        <p:nvSpPr>
          <p:cNvPr id="263" name="Google Shape;263;p37"/>
          <p:cNvSpPr/>
          <p:nvPr/>
        </p:nvSpPr>
        <p:spPr>
          <a:xfrm>
            <a:off x="5562600" y="3429000"/>
            <a:ext cx="1752600" cy="9144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Трудоспособное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Население 85 млн</a:t>
            </a:r>
            <a:endParaRPr/>
          </a:p>
        </p:txBody>
      </p:sp>
      <p:cxnSp>
        <p:nvCxnSpPr>
          <p:cNvPr id="264" name="Google Shape;264;p37"/>
          <p:cNvCxnSpPr/>
          <p:nvPr/>
        </p:nvCxnSpPr>
        <p:spPr>
          <a:xfrm>
            <a:off x="5867400" y="1981200"/>
            <a:ext cx="533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65" name="Google Shape;265;p37"/>
          <p:cNvCxnSpPr/>
          <p:nvPr/>
        </p:nvCxnSpPr>
        <p:spPr>
          <a:xfrm rot="10800000">
            <a:off x="2514600" y="1981200"/>
            <a:ext cx="533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66" name="Google Shape;266;p37"/>
          <p:cNvSpPr/>
          <p:nvPr/>
        </p:nvSpPr>
        <p:spPr>
          <a:xfrm>
            <a:off x="838200" y="1600200"/>
            <a:ext cx="1600200" cy="9144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Моложе  26 млн</a:t>
            </a:r>
            <a:endParaRPr/>
          </a:p>
        </p:txBody>
      </p:sp>
      <p:sp>
        <p:nvSpPr>
          <p:cNvPr id="267" name="Google Shape;267;p37"/>
          <p:cNvSpPr/>
          <p:nvPr/>
        </p:nvSpPr>
        <p:spPr>
          <a:xfrm>
            <a:off x="6400800" y="1600200"/>
            <a:ext cx="1447800" cy="9144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Старше 30 млн</a:t>
            </a:r>
            <a:endParaRPr/>
          </a:p>
        </p:txBody>
      </p:sp>
      <p:cxnSp>
        <p:nvCxnSpPr>
          <p:cNvPr id="268" name="Google Shape;268;p37"/>
          <p:cNvCxnSpPr/>
          <p:nvPr/>
        </p:nvCxnSpPr>
        <p:spPr>
          <a:xfrm>
            <a:off x="7467600" y="2438400"/>
            <a:ext cx="228600" cy="381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69" name="Google Shape;269;p37"/>
          <p:cNvSpPr txBox="1"/>
          <p:nvPr/>
        </p:nvSpPr>
        <p:spPr>
          <a:xfrm>
            <a:off x="7467600" y="2819400"/>
            <a:ext cx="1066800" cy="914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Работают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 млн.</a:t>
            </a:r>
            <a:endParaRPr/>
          </a:p>
        </p:txBody>
      </p:sp>
      <p:cxnSp>
        <p:nvCxnSpPr>
          <p:cNvPr id="270" name="Google Shape;270;p37"/>
          <p:cNvCxnSpPr/>
          <p:nvPr/>
        </p:nvCxnSpPr>
        <p:spPr>
          <a:xfrm>
            <a:off x="8001000" y="3733800"/>
            <a:ext cx="0" cy="76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71" name="Google Shape;271;p37"/>
          <p:cNvCxnSpPr/>
          <p:nvPr/>
        </p:nvCxnSpPr>
        <p:spPr>
          <a:xfrm rot="10800000">
            <a:off x="5105400" y="4495800"/>
            <a:ext cx="28956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72" name="Google Shape;272;p37"/>
          <p:cNvSpPr txBox="1"/>
          <p:nvPr/>
        </p:nvSpPr>
        <p:spPr>
          <a:xfrm>
            <a:off x="3429000" y="3886200"/>
            <a:ext cx="1676400" cy="762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Трудовые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Ресурсы  89 млн.</a:t>
            </a:r>
            <a:endParaRPr/>
          </a:p>
        </p:txBody>
      </p:sp>
      <p:cxnSp>
        <p:nvCxnSpPr>
          <p:cNvPr id="273" name="Google Shape;273;p37"/>
          <p:cNvCxnSpPr/>
          <p:nvPr/>
        </p:nvCxnSpPr>
        <p:spPr>
          <a:xfrm flipH="1">
            <a:off x="1524000" y="4648200"/>
            <a:ext cx="190500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74" name="Google Shape;274;p37"/>
          <p:cNvCxnSpPr/>
          <p:nvPr/>
        </p:nvCxnSpPr>
        <p:spPr>
          <a:xfrm>
            <a:off x="5105400" y="4648200"/>
            <a:ext cx="2362200" cy="228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75" name="Google Shape;275;p37"/>
          <p:cNvCxnSpPr/>
          <p:nvPr/>
        </p:nvCxnSpPr>
        <p:spPr>
          <a:xfrm>
            <a:off x="4267200" y="4648200"/>
            <a:ext cx="0" cy="304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76" name="Google Shape;276;p37"/>
          <p:cNvSpPr/>
          <p:nvPr/>
        </p:nvSpPr>
        <p:spPr>
          <a:xfrm>
            <a:off x="533400" y="4724400"/>
            <a:ext cx="1295400" cy="9144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домашнем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Хоз-ве 12 млн</a:t>
            </a:r>
            <a:endParaRPr/>
          </a:p>
        </p:txBody>
      </p:sp>
      <p:sp>
        <p:nvSpPr>
          <p:cNvPr id="277" name="Google Shape;277;p37"/>
          <p:cNvSpPr/>
          <p:nvPr/>
        </p:nvSpPr>
        <p:spPr>
          <a:xfrm>
            <a:off x="7315200" y="4800600"/>
            <a:ext cx="1371600" cy="9144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Учащиеся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 млн</a:t>
            </a:r>
            <a:endParaRPr/>
          </a:p>
        </p:txBody>
      </p:sp>
      <p:sp>
        <p:nvSpPr>
          <p:cNvPr id="278" name="Google Shape;278;p37"/>
          <p:cNvSpPr txBox="1"/>
          <p:nvPr/>
        </p:nvSpPr>
        <p:spPr>
          <a:xfrm>
            <a:off x="2895600" y="4953000"/>
            <a:ext cx="2667000" cy="533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Экономически активное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Население  67 млн.</a:t>
            </a:r>
            <a:endParaRPr/>
          </a:p>
        </p:txBody>
      </p:sp>
      <p:cxnSp>
        <p:nvCxnSpPr>
          <p:cNvPr id="279" name="Google Shape;279;p37"/>
          <p:cNvCxnSpPr/>
          <p:nvPr/>
        </p:nvCxnSpPr>
        <p:spPr>
          <a:xfrm flipH="1">
            <a:off x="2438400" y="5486400"/>
            <a:ext cx="1752600" cy="381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80" name="Google Shape;280;p37"/>
          <p:cNvCxnSpPr/>
          <p:nvPr/>
        </p:nvCxnSpPr>
        <p:spPr>
          <a:xfrm>
            <a:off x="4191000" y="5486400"/>
            <a:ext cx="1600200" cy="457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81" name="Google Shape;281;p37"/>
          <p:cNvSpPr txBox="1"/>
          <p:nvPr/>
        </p:nvSpPr>
        <p:spPr>
          <a:xfrm>
            <a:off x="304800" y="5943600"/>
            <a:ext cx="2667000" cy="60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Безработные  5 млн.</a:t>
            </a:r>
            <a:endParaRPr/>
          </a:p>
        </p:txBody>
      </p:sp>
      <p:sp>
        <p:nvSpPr>
          <p:cNvPr id="282" name="Google Shape;282;p37"/>
          <p:cNvSpPr txBox="1"/>
          <p:nvPr/>
        </p:nvSpPr>
        <p:spPr>
          <a:xfrm>
            <a:off x="5410200" y="5943600"/>
            <a:ext cx="3048000" cy="60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Занятые в  народном 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Хозяйстве  62  млн.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0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3058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CC0000"/>
              </a:buClr>
              <a:buSzPts val="2000"/>
            </a:pPr>
            <a:r>
              <a:rPr lang="en-US" sz="2000" b="1" i="0" u="none" err="1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Максимальный</a:t>
            </a:r>
            <a:r>
              <a:rPr lang="en-US" sz="2000" b="1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уровень</a:t>
            </a:r>
            <a:r>
              <a:rPr lang="en-US" sz="2000" b="1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безработицы</a:t>
            </a:r>
            <a:r>
              <a:rPr lang="en-US" sz="2000" b="1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отмечался</a:t>
            </a:r>
            <a:r>
              <a:rPr lang="en-US" sz="2000" b="1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</a:t>
            </a:r>
            <a:r>
              <a:rPr lang="en-US" sz="2000" b="1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1998 </a:t>
            </a:r>
            <a:r>
              <a:rPr lang="en-US" sz="2000" b="1" i="0" u="none" err="1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году</a:t>
            </a:r>
            <a:r>
              <a:rPr lang="en-US" sz="2000" b="1" i="0" u="none" dirty="0">
                <a:solidFill>
                  <a:srgbClr val="E983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13,2%</a:t>
            </a:r>
            <a:r>
              <a:rPr lang="en-US" sz="2000" b="1" dirty="0">
                <a:solidFill>
                  <a:srgbClr val="F3C4F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(в</a:t>
            </a:r>
            <a:r>
              <a:rPr lang="en-US" sz="16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6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2002 </a:t>
            </a:r>
            <a:r>
              <a:rPr lang="en-US" sz="1600" b="1" i="0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году</a:t>
            </a:r>
            <a:r>
              <a:rPr lang="en-US" sz="16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8,5%;</a:t>
            </a:r>
            <a:r>
              <a:rPr lang="en-US" sz="16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6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</a:t>
            </a:r>
            <a:r>
              <a:rPr lang="en-US" sz="16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6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2007 </a:t>
            </a:r>
            <a:r>
              <a:rPr lang="en-US" sz="1600" b="1" i="0" u="none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году</a:t>
            </a:r>
            <a:r>
              <a:rPr lang="en-US" sz="1600" b="1" i="0" u="none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5,6%)</a:t>
            </a:r>
            <a:endParaRPr dirty="0">
              <a:solidFill>
                <a:schemeClr val="dk2"/>
              </a:solidFill>
            </a:endParaRPr>
          </a:p>
        </p:txBody>
      </p:sp>
      <p:grpSp>
        <p:nvGrpSpPr>
          <p:cNvPr id="300" name="Google Shape;300;p40"/>
          <p:cNvGrpSpPr/>
          <p:nvPr/>
        </p:nvGrpSpPr>
        <p:grpSpPr>
          <a:xfrm>
            <a:off x="57150" y="1476375"/>
            <a:ext cx="7505700" cy="4057650"/>
            <a:chOff x="90" y="1200"/>
            <a:chExt cx="11820" cy="6390"/>
          </a:xfrm>
        </p:grpSpPr>
        <p:sp>
          <p:nvSpPr>
            <p:cNvPr id="301" name="Google Shape;301;p40"/>
            <p:cNvSpPr/>
            <p:nvPr/>
          </p:nvSpPr>
          <p:spPr>
            <a:xfrm>
              <a:off x="930" y="3480"/>
              <a:ext cx="255" cy="225"/>
            </a:xfrm>
            <a:custGeom>
              <a:avLst/>
              <a:gdLst/>
              <a:ahLst/>
              <a:cxnLst/>
              <a:rect l="l" t="t" r="r" b="b"/>
              <a:pathLst>
                <a:path w="255" h="225" extrusionOk="0">
                  <a:moveTo>
                    <a:pt x="105" y="465"/>
                  </a:moveTo>
                  <a:lnTo>
                    <a:pt x="255" y="210"/>
                  </a:lnTo>
                  <a:lnTo>
                    <a:pt x="210" y="120"/>
                  </a:lnTo>
                  <a:lnTo>
                    <a:pt x="120" y="90"/>
                  </a:lnTo>
                  <a:lnTo>
                    <a:pt x="120" y="30"/>
                  </a:lnTo>
                  <a:lnTo>
                    <a:pt x="30" y="0"/>
                  </a:lnTo>
                  <a:lnTo>
                    <a:pt x="0" y="75"/>
                  </a:lnTo>
                  <a:lnTo>
                    <a:pt x="75" y="225"/>
                  </a:lnTo>
                  <a:lnTo>
                    <a:pt x="105" y="46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2" name="Google Shape;302;p40"/>
            <p:cNvSpPr/>
            <p:nvPr/>
          </p:nvSpPr>
          <p:spPr>
            <a:xfrm>
              <a:off x="1005" y="2940"/>
              <a:ext cx="345" cy="360"/>
            </a:xfrm>
            <a:custGeom>
              <a:avLst/>
              <a:gdLst/>
              <a:ahLst/>
              <a:cxnLst/>
              <a:rect l="l" t="t" r="r" b="b"/>
              <a:pathLst>
                <a:path w="345" h="360" extrusionOk="0">
                  <a:moveTo>
                    <a:pt x="0" y="105"/>
                  </a:moveTo>
                  <a:lnTo>
                    <a:pt x="105" y="255"/>
                  </a:lnTo>
                  <a:lnTo>
                    <a:pt x="60" y="360"/>
                  </a:lnTo>
                  <a:lnTo>
                    <a:pt x="165" y="345"/>
                  </a:lnTo>
                  <a:lnTo>
                    <a:pt x="300" y="285"/>
                  </a:lnTo>
                  <a:lnTo>
                    <a:pt x="345" y="75"/>
                  </a:lnTo>
                  <a:lnTo>
                    <a:pt x="210" y="75"/>
                  </a:lnTo>
                  <a:lnTo>
                    <a:pt x="105" y="0"/>
                  </a:lnTo>
                  <a:lnTo>
                    <a:pt x="0" y="10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3" name="Google Shape;303;p40"/>
            <p:cNvSpPr/>
            <p:nvPr/>
          </p:nvSpPr>
          <p:spPr>
            <a:xfrm>
              <a:off x="1815" y="3195"/>
              <a:ext cx="180" cy="435"/>
            </a:xfrm>
            <a:custGeom>
              <a:avLst/>
              <a:gdLst/>
              <a:ahLst/>
              <a:cxnLst/>
              <a:rect l="l" t="t" r="r" b="b"/>
              <a:pathLst>
                <a:path w="180" h="435" extrusionOk="0">
                  <a:moveTo>
                    <a:pt x="255" y="360"/>
                  </a:moveTo>
                  <a:lnTo>
                    <a:pt x="240" y="270"/>
                  </a:lnTo>
                  <a:lnTo>
                    <a:pt x="150" y="135"/>
                  </a:lnTo>
                  <a:lnTo>
                    <a:pt x="180" y="60"/>
                  </a:lnTo>
                  <a:lnTo>
                    <a:pt x="120" y="60"/>
                  </a:lnTo>
                  <a:lnTo>
                    <a:pt x="105" y="0"/>
                  </a:lnTo>
                  <a:lnTo>
                    <a:pt x="30" y="75"/>
                  </a:lnTo>
                  <a:lnTo>
                    <a:pt x="45" y="210"/>
                  </a:lnTo>
                  <a:lnTo>
                    <a:pt x="0" y="285"/>
                  </a:lnTo>
                  <a:lnTo>
                    <a:pt x="75" y="435"/>
                  </a:lnTo>
                  <a:lnTo>
                    <a:pt x="150" y="375"/>
                  </a:lnTo>
                  <a:lnTo>
                    <a:pt x="255" y="36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4" name="Google Shape;304;p40"/>
            <p:cNvSpPr/>
            <p:nvPr/>
          </p:nvSpPr>
          <p:spPr>
            <a:xfrm>
              <a:off x="1035" y="3645"/>
              <a:ext cx="405" cy="435"/>
            </a:xfrm>
            <a:custGeom>
              <a:avLst/>
              <a:gdLst/>
              <a:ahLst/>
              <a:cxnLst/>
              <a:rect l="l" t="t" r="r" b="b"/>
              <a:pathLst>
                <a:path w="405" h="435" extrusionOk="0">
                  <a:moveTo>
                    <a:pt x="255" y="360"/>
                  </a:moveTo>
                  <a:lnTo>
                    <a:pt x="345" y="435"/>
                  </a:lnTo>
                  <a:lnTo>
                    <a:pt x="405" y="345"/>
                  </a:lnTo>
                  <a:lnTo>
                    <a:pt x="360" y="180"/>
                  </a:lnTo>
                  <a:lnTo>
                    <a:pt x="255" y="0"/>
                  </a:lnTo>
                  <a:lnTo>
                    <a:pt x="150" y="45"/>
                  </a:lnTo>
                  <a:lnTo>
                    <a:pt x="90" y="180"/>
                  </a:lnTo>
                  <a:lnTo>
                    <a:pt x="0" y="300"/>
                  </a:lnTo>
                  <a:lnTo>
                    <a:pt x="45" y="435"/>
                  </a:lnTo>
                  <a:lnTo>
                    <a:pt x="180" y="420"/>
                  </a:lnTo>
                  <a:lnTo>
                    <a:pt x="255" y="36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5" name="Google Shape;305;p40"/>
            <p:cNvSpPr/>
            <p:nvPr/>
          </p:nvSpPr>
          <p:spPr>
            <a:xfrm>
              <a:off x="1965" y="3255"/>
              <a:ext cx="300" cy="300"/>
            </a:xfrm>
            <a:custGeom>
              <a:avLst/>
              <a:gdLst/>
              <a:ahLst/>
              <a:cxnLst/>
              <a:rect l="l" t="t" r="r" b="b"/>
              <a:pathLst>
                <a:path w="300" h="300" extrusionOk="0">
                  <a:moveTo>
                    <a:pt x="240" y="120"/>
                  </a:moveTo>
                  <a:lnTo>
                    <a:pt x="300" y="255"/>
                  </a:lnTo>
                  <a:lnTo>
                    <a:pt x="240" y="300"/>
                  </a:lnTo>
                  <a:lnTo>
                    <a:pt x="105" y="270"/>
                  </a:lnTo>
                  <a:lnTo>
                    <a:pt x="90" y="210"/>
                  </a:lnTo>
                  <a:lnTo>
                    <a:pt x="0" y="75"/>
                  </a:lnTo>
                  <a:lnTo>
                    <a:pt x="30" y="0"/>
                  </a:lnTo>
                  <a:lnTo>
                    <a:pt x="135" y="30"/>
                  </a:lnTo>
                  <a:lnTo>
                    <a:pt x="240" y="12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6" name="Google Shape;306;p40"/>
            <p:cNvSpPr/>
            <p:nvPr/>
          </p:nvSpPr>
          <p:spPr>
            <a:xfrm>
              <a:off x="1305" y="3000"/>
              <a:ext cx="345" cy="300"/>
            </a:xfrm>
            <a:custGeom>
              <a:avLst/>
              <a:gdLst/>
              <a:ahLst/>
              <a:cxnLst/>
              <a:rect l="l" t="t" r="r" b="b"/>
              <a:pathLst>
                <a:path w="345" h="300" extrusionOk="0">
                  <a:moveTo>
                    <a:pt x="75" y="285"/>
                  </a:moveTo>
                  <a:lnTo>
                    <a:pt x="165" y="240"/>
                  </a:lnTo>
                  <a:lnTo>
                    <a:pt x="240" y="300"/>
                  </a:lnTo>
                  <a:lnTo>
                    <a:pt x="315" y="285"/>
                  </a:lnTo>
                  <a:lnTo>
                    <a:pt x="345" y="195"/>
                  </a:lnTo>
                  <a:lnTo>
                    <a:pt x="285" y="75"/>
                  </a:lnTo>
                  <a:lnTo>
                    <a:pt x="180" y="75"/>
                  </a:lnTo>
                  <a:lnTo>
                    <a:pt x="105" y="0"/>
                  </a:lnTo>
                  <a:lnTo>
                    <a:pt x="45" y="30"/>
                  </a:lnTo>
                  <a:lnTo>
                    <a:pt x="0" y="225"/>
                  </a:lnTo>
                  <a:lnTo>
                    <a:pt x="75" y="28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7" name="Google Shape;307;p40"/>
            <p:cNvSpPr/>
            <p:nvPr/>
          </p:nvSpPr>
          <p:spPr>
            <a:xfrm>
              <a:off x="2100" y="3210"/>
              <a:ext cx="615" cy="405"/>
            </a:xfrm>
            <a:custGeom>
              <a:avLst/>
              <a:gdLst/>
              <a:ahLst/>
              <a:cxnLst/>
              <a:rect l="l" t="t" r="r" b="b"/>
              <a:pathLst>
                <a:path w="615" h="405" extrusionOk="0">
                  <a:moveTo>
                    <a:pt x="555" y="420"/>
                  </a:moveTo>
                  <a:lnTo>
                    <a:pt x="615" y="300"/>
                  </a:lnTo>
                  <a:lnTo>
                    <a:pt x="435" y="180"/>
                  </a:lnTo>
                  <a:lnTo>
                    <a:pt x="345" y="0"/>
                  </a:lnTo>
                  <a:lnTo>
                    <a:pt x="195" y="0"/>
                  </a:lnTo>
                  <a:lnTo>
                    <a:pt x="0" y="75"/>
                  </a:lnTo>
                  <a:lnTo>
                    <a:pt x="120" y="165"/>
                  </a:lnTo>
                  <a:lnTo>
                    <a:pt x="195" y="315"/>
                  </a:lnTo>
                  <a:lnTo>
                    <a:pt x="315" y="330"/>
                  </a:lnTo>
                  <a:lnTo>
                    <a:pt x="375" y="405"/>
                  </a:lnTo>
                  <a:lnTo>
                    <a:pt x="555" y="42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8" name="Google Shape;308;p40"/>
            <p:cNvSpPr/>
            <p:nvPr/>
          </p:nvSpPr>
          <p:spPr>
            <a:xfrm>
              <a:off x="990" y="3300"/>
              <a:ext cx="285" cy="390"/>
            </a:xfrm>
            <a:custGeom>
              <a:avLst/>
              <a:gdLst/>
              <a:ahLst/>
              <a:cxnLst/>
              <a:rect l="l" t="t" r="r" b="b"/>
              <a:pathLst>
                <a:path w="285" h="390" extrusionOk="0">
                  <a:moveTo>
                    <a:pt x="0" y="45"/>
                  </a:moveTo>
                  <a:lnTo>
                    <a:pt x="0" y="195"/>
                  </a:lnTo>
                  <a:lnTo>
                    <a:pt x="60" y="210"/>
                  </a:lnTo>
                  <a:lnTo>
                    <a:pt x="60" y="270"/>
                  </a:lnTo>
                  <a:lnTo>
                    <a:pt x="150" y="300"/>
                  </a:lnTo>
                  <a:lnTo>
                    <a:pt x="195" y="390"/>
                  </a:lnTo>
                  <a:lnTo>
                    <a:pt x="285" y="345"/>
                  </a:lnTo>
                  <a:lnTo>
                    <a:pt x="240" y="255"/>
                  </a:lnTo>
                  <a:lnTo>
                    <a:pt x="240" y="135"/>
                  </a:lnTo>
                  <a:lnTo>
                    <a:pt x="165" y="0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9" name="Google Shape;309;p40"/>
            <p:cNvSpPr/>
            <p:nvPr/>
          </p:nvSpPr>
          <p:spPr>
            <a:xfrm>
              <a:off x="1245" y="3510"/>
              <a:ext cx="315" cy="31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225" y="195"/>
                  </a:moveTo>
                  <a:lnTo>
                    <a:pt x="315" y="135"/>
                  </a:lnTo>
                  <a:lnTo>
                    <a:pt x="255" y="15"/>
                  </a:lnTo>
                  <a:lnTo>
                    <a:pt x="180" y="45"/>
                  </a:lnTo>
                  <a:lnTo>
                    <a:pt x="135" y="0"/>
                  </a:lnTo>
                  <a:lnTo>
                    <a:pt x="60" y="60"/>
                  </a:lnTo>
                  <a:lnTo>
                    <a:pt x="0" y="60"/>
                  </a:lnTo>
                  <a:lnTo>
                    <a:pt x="90" y="195"/>
                  </a:lnTo>
                  <a:lnTo>
                    <a:pt x="150" y="315"/>
                  </a:lnTo>
                  <a:lnTo>
                    <a:pt x="195" y="285"/>
                  </a:lnTo>
                  <a:lnTo>
                    <a:pt x="225" y="19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0" name="Google Shape;310;p40"/>
            <p:cNvSpPr/>
            <p:nvPr/>
          </p:nvSpPr>
          <p:spPr>
            <a:xfrm>
              <a:off x="1590" y="2985"/>
              <a:ext cx="330" cy="480"/>
            </a:xfrm>
            <a:custGeom>
              <a:avLst/>
              <a:gdLst/>
              <a:ahLst/>
              <a:cxnLst/>
              <a:rect l="l" t="t" r="r" b="b"/>
              <a:pathLst>
                <a:path w="330" h="480" extrusionOk="0">
                  <a:moveTo>
                    <a:pt x="0" y="90"/>
                  </a:moveTo>
                  <a:lnTo>
                    <a:pt x="30" y="180"/>
                  </a:lnTo>
                  <a:lnTo>
                    <a:pt x="60" y="210"/>
                  </a:lnTo>
                  <a:lnTo>
                    <a:pt x="15" y="315"/>
                  </a:lnTo>
                  <a:lnTo>
                    <a:pt x="90" y="450"/>
                  </a:lnTo>
                  <a:lnTo>
                    <a:pt x="240" y="480"/>
                  </a:lnTo>
                  <a:lnTo>
                    <a:pt x="285" y="405"/>
                  </a:lnTo>
                  <a:lnTo>
                    <a:pt x="240" y="300"/>
                  </a:lnTo>
                  <a:lnTo>
                    <a:pt x="330" y="210"/>
                  </a:lnTo>
                  <a:lnTo>
                    <a:pt x="330" y="120"/>
                  </a:lnTo>
                  <a:lnTo>
                    <a:pt x="225" y="90"/>
                  </a:lnTo>
                  <a:lnTo>
                    <a:pt x="165" y="0"/>
                  </a:lnTo>
                  <a:lnTo>
                    <a:pt x="90" y="15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1" name="Google Shape;311;p40"/>
            <p:cNvSpPr/>
            <p:nvPr/>
          </p:nvSpPr>
          <p:spPr>
            <a:xfrm>
              <a:off x="90" y="1320"/>
              <a:ext cx="795" cy="780"/>
            </a:xfrm>
            <a:custGeom>
              <a:avLst/>
              <a:gdLst/>
              <a:ahLst/>
              <a:cxnLst/>
              <a:rect l="l" t="t" r="r" b="b"/>
              <a:pathLst>
                <a:path w="795" h="780" extrusionOk="0">
                  <a:moveTo>
                    <a:pt x="0" y="0"/>
                  </a:moveTo>
                  <a:lnTo>
                    <a:pt x="795" y="0"/>
                  </a:lnTo>
                  <a:lnTo>
                    <a:pt x="795" y="780"/>
                  </a:lnTo>
                  <a:lnTo>
                    <a:pt x="0" y="78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2" name="Google Shape;312;p40"/>
            <p:cNvSpPr/>
            <p:nvPr/>
          </p:nvSpPr>
          <p:spPr>
            <a:xfrm>
              <a:off x="1170" y="3240"/>
              <a:ext cx="225" cy="330"/>
            </a:xfrm>
            <a:custGeom>
              <a:avLst/>
              <a:gdLst/>
              <a:ahLst/>
              <a:cxnLst/>
              <a:rect l="l" t="t" r="r" b="b"/>
              <a:pathLst>
                <a:path w="225" h="330" extrusionOk="0">
                  <a:moveTo>
                    <a:pt x="75" y="330"/>
                  </a:moveTo>
                  <a:lnTo>
                    <a:pt x="135" y="330"/>
                  </a:lnTo>
                  <a:lnTo>
                    <a:pt x="225" y="240"/>
                  </a:lnTo>
                  <a:lnTo>
                    <a:pt x="225" y="45"/>
                  </a:lnTo>
                  <a:lnTo>
                    <a:pt x="150" y="0"/>
                  </a:lnTo>
                  <a:lnTo>
                    <a:pt x="0" y="60"/>
                  </a:lnTo>
                  <a:lnTo>
                    <a:pt x="60" y="195"/>
                  </a:lnTo>
                  <a:lnTo>
                    <a:pt x="75" y="33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3" name="Google Shape;313;p40"/>
            <p:cNvSpPr/>
            <p:nvPr/>
          </p:nvSpPr>
          <p:spPr>
            <a:xfrm>
              <a:off x="1515" y="3435"/>
              <a:ext cx="375" cy="330"/>
            </a:xfrm>
            <a:custGeom>
              <a:avLst/>
              <a:gdLst/>
              <a:ahLst/>
              <a:cxnLst/>
              <a:rect l="l" t="t" r="r" b="b"/>
              <a:pathLst>
                <a:path w="375" h="330" extrusionOk="0">
                  <a:moveTo>
                    <a:pt x="90" y="0"/>
                  </a:moveTo>
                  <a:lnTo>
                    <a:pt x="0" y="90"/>
                  </a:lnTo>
                  <a:lnTo>
                    <a:pt x="45" y="225"/>
                  </a:lnTo>
                  <a:lnTo>
                    <a:pt x="210" y="330"/>
                  </a:lnTo>
                  <a:lnTo>
                    <a:pt x="315" y="285"/>
                  </a:lnTo>
                  <a:lnTo>
                    <a:pt x="375" y="210"/>
                  </a:lnTo>
                  <a:lnTo>
                    <a:pt x="300" y="30"/>
                  </a:lnTo>
                  <a:lnTo>
                    <a:pt x="9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4" name="Google Shape;314;p40"/>
            <p:cNvSpPr/>
            <p:nvPr/>
          </p:nvSpPr>
          <p:spPr>
            <a:xfrm>
              <a:off x="1215" y="2670"/>
              <a:ext cx="465" cy="405"/>
            </a:xfrm>
            <a:custGeom>
              <a:avLst/>
              <a:gdLst/>
              <a:ahLst/>
              <a:cxnLst/>
              <a:rect l="l" t="t" r="r" b="b"/>
              <a:pathLst>
                <a:path w="465" h="405" extrusionOk="0">
                  <a:moveTo>
                    <a:pt x="255" y="0"/>
                  </a:moveTo>
                  <a:lnTo>
                    <a:pt x="120" y="90"/>
                  </a:lnTo>
                  <a:lnTo>
                    <a:pt x="0" y="330"/>
                  </a:lnTo>
                  <a:lnTo>
                    <a:pt x="225" y="345"/>
                  </a:lnTo>
                  <a:lnTo>
                    <a:pt x="255" y="405"/>
                  </a:lnTo>
                  <a:lnTo>
                    <a:pt x="390" y="390"/>
                  </a:lnTo>
                  <a:lnTo>
                    <a:pt x="465" y="315"/>
                  </a:lnTo>
                  <a:lnTo>
                    <a:pt x="435" y="210"/>
                  </a:lnTo>
                  <a:lnTo>
                    <a:pt x="345" y="165"/>
                  </a:lnTo>
                  <a:lnTo>
                    <a:pt x="255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5" name="Google Shape;315;p40"/>
            <p:cNvSpPr/>
            <p:nvPr/>
          </p:nvSpPr>
          <p:spPr>
            <a:xfrm>
              <a:off x="1395" y="3660"/>
              <a:ext cx="330" cy="165"/>
            </a:xfrm>
            <a:custGeom>
              <a:avLst/>
              <a:gdLst/>
              <a:ahLst/>
              <a:cxnLst/>
              <a:rect l="l" t="t" r="r" b="b"/>
              <a:pathLst>
                <a:path w="330" h="165" extrusionOk="0">
                  <a:moveTo>
                    <a:pt x="60" y="345"/>
                  </a:moveTo>
                  <a:lnTo>
                    <a:pt x="240" y="300"/>
                  </a:lnTo>
                  <a:lnTo>
                    <a:pt x="255" y="180"/>
                  </a:lnTo>
                  <a:lnTo>
                    <a:pt x="330" y="90"/>
                  </a:lnTo>
                  <a:lnTo>
                    <a:pt x="165" y="0"/>
                  </a:lnTo>
                  <a:lnTo>
                    <a:pt x="60" y="45"/>
                  </a:lnTo>
                  <a:lnTo>
                    <a:pt x="45" y="150"/>
                  </a:lnTo>
                  <a:lnTo>
                    <a:pt x="0" y="165"/>
                  </a:lnTo>
                  <a:lnTo>
                    <a:pt x="60" y="3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6" name="Google Shape;316;p40"/>
            <p:cNvSpPr/>
            <p:nvPr/>
          </p:nvSpPr>
          <p:spPr>
            <a:xfrm>
              <a:off x="1515" y="2610"/>
              <a:ext cx="645" cy="525"/>
            </a:xfrm>
            <a:custGeom>
              <a:avLst/>
              <a:gdLst/>
              <a:ahLst/>
              <a:cxnLst/>
              <a:rect l="l" t="t" r="r" b="b"/>
              <a:pathLst>
                <a:path w="645" h="525" extrusionOk="0">
                  <a:moveTo>
                    <a:pt x="0" y="105"/>
                  </a:moveTo>
                  <a:lnTo>
                    <a:pt x="45" y="240"/>
                  </a:lnTo>
                  <a:lnTo>
                    <a:pt x="135" y="285"/>
                  </a:lnTo>
                  <a:lnTo>
                    <a:pt x="150" y="375"/>
                  </a:lnTo>
                  <a:lnTo>
                    <a:pt x="255" y="375"/>
                  </a:lnTo>
                  <a:lnTo>
                    <a:pt x="315" y="465"/>
                  </a:lnTo>
                  <a:lnTo>
                    <a:pt x="450" y="525"/>
                  </a:lnTo>
                  <a:lnTo>
                    <a:pt x="645" y="300"/>
                  </a:lnTo>
                  <a:lnTo>
                    <a:pt x="450" y="165"/>
                  </a:lnTo>
                  <a:lnTo>
                    <a:pt x="435" y="90"/>
                  </a:lnTo>
                  <a:lnTo>
                    <a:pt x="315" y="90"/>
                  </a:lnTo>
                  <a:lnTo>
                    <a:pt x="135" y="0"/>
                  </a:lnTo>
                  <a:lnTo>
                    <a:pt x="0" y="10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7" name="Google Shape;317;p40"/>
            <p:cNvSpPr/>
            <p:nvPr/>
          </p:nvSpPr>
          <p:spPr>
            <a:xfrm>
              <a:off x="1395" y="3240"/>
              <a:ext cx="240" cy="255"/>
            </a:xfrm>
            <a:custGeom>
              <a:avLst/>
              <a:gdLst/>
              <a:ahLst/>
              <a:cxnLst/>
              <a:rect l="l" t="t" r="r" b="b"/>
              <a:pathLst>
                <a:path w="240" h="255" extrusionOk="0">
                  <a:moveTo>
                    <a:pt x="45" y="315"/>
                  </a:moveTo>
                  <a:lnTo>
                    <a:pt x="120" y="285"/>
                  </a:lnTo>
                  <a:lnTo>
                    <a:pt x="240" y="165"/>
                  </a:lnTo>
                  <a:lnTo>
                    <a:pt x="225" y="60"/>
                  </a:lnTo>
                  <a:lnTo>
                    <a:pt x="150" y="60"/>
                  </a:lnTo>
                  <a:lnTo>
                    <a:pt x="75" y="0"/>
                  </a:lnTo>
                  <a:lnTo>
                    <a:pt x="0" y="45"/>
                  </a:lnTo>
                  <a:lnTo>
                    <a:pt x="0" y="255"/>
                  </a:lnTo>
                  <a:lnTo>
                    <a:pt x="45" y="31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8" name="Google Shape;318;p40"/>
            <p:cNvSpPr/>
            <p:nvPr/>
          </p:nvSpPr>
          <p:spPr>
            <a:xfrm>
              <a:off x="1920" y="2955"/>
              <a:ext cx="375" cy="330"/>
            </a:xfrm>
            <a:custGeom>
              <a:avLst/>
              <a:gdLst/>
              <a:ahLst/>
              <a:cxnLst/>
              <a:rect l="l" t="t" r="r" b="b"/>
              <a:pathLst>
                <a:path w="375" h="330" extrusionOk="0">
                  <a:moveTo>
                    <a:pt x="15" y="300"/>
                  </a:moveTo>
                  <a:lnTo>
                    <a:pt x="120" y="300"/>
                  </a:lnTo>
                  <a:lnTo>
                    <a:pt x="195" y="330"/>
                  </a:lnTo>
                  <a:lnTo>
                    <a:pt x="375" y="255"/>
                  </a:lnTo>
                  <a:lnTo>
                    <a:pt x="345" y="105"/>
                  </a:lnTo>
                  <a:lnTo>
                    <a:pt x="210" y="0"/>
                  </a:lnTo>
                  <a:lnTo>
                    <a:pt x="105" y="105"/>
                  </a:lnTo>
                  <a:lnTo>
                    <a:pt x="90" y="165"/>
                  </a:lnTo>
                  <a:lnTo>
                    <a:pt x="0" y="210"/>
                  </a:lnTo>
                  <a:lnTo>
                    <a:pt x="15" y="3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19" name="Google Shape;319;p40"/>
            <p:cNvSpPr/>
            <p:nvPr/>
          </p:nvSpPr>
          <p:spPr>
            <a:xfrm>
              <a:off x="1710" y="3165"/>
              <a:ext cx="90" cy="90"/>
            </a:xfrm>
            <a:custGeom>
              <a:avLst/>
              <a:gdLst/>
              <a:ahLst/>
              <a:cxnLst/>
              <a:rect l="l" t="t" r="r" b="b"/>
              <a:pathLst>
                <a:path w="90" h="90" extrusionOk="0">
                  <a:moveTo>
                    <a:pt x="0" y="45"/>
                  </a:moveTo>
                  <a:lnTo>
                    <a:pt x="15" y="90"/>
                  </a:lnTo>
                  <a:lnTo>
                    <a:pt x="75" y="90"/>
                  </a:lnTo>
                  <a:lnTo>
                    <a:pt x="90" y="45"/>
                  </a:lnTo>
                  <a:lnTo>
                    <a:pt x="60" y="0"/>
                  </a:lnTo>
                  <a:lnTo>
                    <a:pt x="0" y="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0" name="Google Shape;320;p40"/>
            <p:cNvSpPr/>
            <p:nvPr/>
          </p:nvSpPr>
          <p:spPr>
            <a:xfrm>
              <a:off x="300" y="1455"/>
              <a:ext cx="465" cy="600"/>
            </a:xfrm>
            <a:custGeom>
              <a:avLst/>
              <a:gdLst/>
              <a:ahLst/>
              <a:cxnLst/>
              <a:rect l="l" t="t" r="r" b="b"/>
              <a:pathLst>
                <a:path w="465" h="600" extrusionOk="0">
                  <a:moveTo>
                    <a:pt x="0" y="45"/>
                  </a:moveTo>
                  <a:lnTo>
                    <a:pt x="45" y="105"/>
                  </a:lnTo>
                  <a:lnTo>
                    <a:pt x="15" y="135"/>
                  </a:lnTo>
                  <a:lnTo>
                    <a:pt x="30" y="300"/>
                  </a:lnTo>
                  <a:lnTo>
                    <a:pt x="60" y="360"/>
                  </a:lnTo>
                  <a:lnTo>
                    <a:pt x="0" y="405"/>
                  </a:lnTo>
                  <a:lnTo>
                    <a:pt x="45" y="450"/>
                  </a:lnTo>
                  <a:lnTo>
                    <a:pt x="75" y="405"/>
                  </a:lnTo>
                  <a:lnTo>
                    <a:pt x="150" y="495"/>
                  </a:lnTo>
                  <a:lnTo>
                    <a:pt x="105" y="555"/>
                  </a:lnTo>
                  <a:lnTo>
                    <a:pt x="180" y="600"/>
                  </a:lnTo>
                  <a:lnTo>
                    <a:pt x="225" y="510"/>
                  </a:lnTo>
                  <a:lnTo>
                    <a:pt x="285" y="510"/>
                  </a:lnTo>
                  <a:lnTo>
                    <a:pt x="390" y="405"/>
                  </a:lnTo>
                  <a:lnTo>
                    <a:pt x="420" y="330"/>
                  </a:lnTo>
                  <a:lnTo>
                    <a:pt x="465" y="315"/>
                  </a:lnTo>
                  <a:lnTo>
                    <a:pt x="390" y="255"/>
                  </a:lnTo>
                  <a:lnTo>
                    <a:pt x="390" y="180"/>
                  </a:lnTo>
                  <a:lnTo>
                    <a:pt x="285" y="75"/>
                  </a:lnTo>
                  <a:lnTo>
                    <a:pt x="195" y="60"/>
                  </a:lnTo>
                  <a:lnTo>
                    <a:pt x="210" y="0"/>
                  </a:lnTo>
                  <a:lnTo>
                    <a:pt x="135" y="15"/>
                  </a:lnTo>
                  <a:lnTo>
                    <a:pt x="150" y="75"/>
                  </a:lnTo>
                  <a:lnTo>
                    <a:pt x="75" y="90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1" name="Google Shape;321;p40"/>
            <p:cNvSpPr/>
            <p:nvPr/>
          </p:nvSpPr>
          <p:spPr>
            <a:xfrm>
              <a:off x="2280" y="1770"/>
              <a:ext cx="900" cy="945"/>
            </a:xfrm>
            <a:custGeom>
              <a:avLst/>
              <a:gdLst/>
              <a:ahLst/>
              <a:cxnLst/>
              <a:rect l="l" t="t" r="r" b="b"/>
              <a:pathLst>
                <a:path w="900" h="945" extrusionOk="0">
                  <a:moveTo>
                    <a:pt x="0" y="360"/>
                  </a:moveTo>
                  <a:lnTo>
                    <a:pt x="0" y="675"/>
                  </a:lnTo>
                  <a:lnTo>
                    <a:pt x="135" y="690"/>
                  </a:lnTo>
                  <a:lnTo>
                    <a:pt x="180" y="840"/>
                  </a:lnTo>
                  <a:lnTo>
                    <a:pt x="315" y="945"/>
                  </a:lnTo>
                  <a:lnTo>
                    <a:pt x="450" y="810"/>
                  </a:lnTo>
                  <a:lnTo>
                    <a:pt x="450" y="720"/>
                  </a:lnTo>
                  <a:lnTo>
                    <a:pt x="540" y="645"/>
                  </a:lnTo>
                  <a:lnTo>
                    <a:pt x="615" y="630"/>
                  </a:lnTo>
                  <a:lnTo>
                    <a:pt x="645" y="495"/>
                  </a:lnTo>
                  <a:lnTo>
                    <a:pt x="765" y="405"/>
                  </a:lnTo>
                  <a:lnTo>
                    <a:pt x="840" y="405"/>
                  </a:lnTo>
                  <a:lnTo>
                    <a:pt x="900" y="210"/>
                  </a:lnTo>
                  <a:lnTo>
                    <a:pt x="840" y="180"/>
                  </a:lnTo>
                  <a:lnTo>
                    <a:pt x="840" y="0"/>
                  </a:lnTo>
                  <a:lnTo>
                    <a:pt x="705" y="105"/>
                  </a:lnTo>
                  <a:lnTo>
                    <a:pt x="525" y="180"/>
                  </a:lnTo>
                  <a:lnTo>
                    <a:pt x="450" y="240"/>
                  </a:lnTo>
                  <a:lnTo>
                    <a:pt x="390" y="240"/>
                  </a:lnTo>
                  <a:lnTo>
                    <a:pt x="300" y="405"/>
                  </a:lnTo>
                  <a:lnTo>
                    <a:pt x="0" y="36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2" name="Google Shape;322;p40"/>
            <p:cNvSpPr/>
            <p:nvPr/>
          </p:nvSpPr>
          <p:spPr>
            <a:xfrm>
              <a:off x="2805" y="2925"/>
              <a:ext cx="1860" cy="1050"/>
            </a:xfrm>
            <a:custGeom>
              <a:avLst/>
              <a:gdLst/>
              <a:ahLst/>
              <a:cxnLst/>
              <a:rect l="l" t="t" r="r" b="b"/>
              <a:pathLst>
                <a:path w="1860" h="1050" extrusionOk="0">
                  <a:moveTo>
                    <a:pt x="15" y="645"/>
                  </a:moveTo>
                  <a:lnTo>
                    <a:pt x="105" y="615"/>
                  </a:lnTo>
                  <a:lnTo>
                    <a:pt x="135" y="510"/>
                  </a:lnTo>
                  <a:lnTo>
                    <a:pt x="240" y="570"/>
                  </a:lnTo>
                  <a:lnTo>
                    <a:pt x="315" y="480"/>
                  </a:lnTo>
                  <a:lnTo>
                    <a:pt x="450" y="390"/>
                  </a:lnTo>
                  <a:lnTo>
                    <a:pt x="405" y="330"/>
                  </a:lnTo>
                  <a:lnTo>
                    <a:pt x="330" y="375"/>
                  </a:lnTo>
                  <a:lnTo>
                    <a:pt x="270" y="315"/>
                  </a:lnTo>
                  <a:lnTo>
                    <a:pt x="420" y="180"/>
                  </a:lnTo>
                  <a:lnTo>
                    <a:pt x="450" y="15"/>
                  </a:lnTo>
                  <a:lnTo>
                    <a:pt x="660" y="210"/>
                  </a:lnTo>
                  <a:lnTo>
                    <a:pt x="735" y="225"/>
                  </a:lnTo>
                  <a:lnTo>
                    <a:pt x="735" y="90"/>
                  </a:lnTo>
                  <a:lnTo>
                    <a:pt x="870" y="0"/>
                  </a:lnTo>
                  <a:lnTo>
                    <a:pt x="1095" y="60"/>
                  </a:lnTo>
                  <a:lnTo>
                    <a:pt x="1530" y="480"/>
                  </a:lnTo>
                  <a:lnTo>
                    <a:pt x="1860" y="405"/>
                  </a:lnTo>
                  <a:lnTo>
                    <a:pt x="1800" y="495"/>
                  </a:lnTo>
                  <a:lnTo>
                    <a:pt x="1815" y="555"/>
                  </a:lnTo>
                  <a:lnTo>
                    <a:pt x="1665" y="615"/>
                  </a:lnTo>
                  <a:lnTo>
                    <a:pt x="1500" y="630"/>
                  </a:lnTo>
                  <a:lnTo>
                    <a:pt x="1275" y="690"/>
                  </a:lnTo>
                  <a:lnTo>
                    <a:pt x="1200" y="660"/>
                  </a:lnTo>
                  <a:lnTo>
                    <a:pt x="810" y="1050"/>
                  </a:lnTo>
                  <a:lnTo>
                    <a:pt x="765" y="1050"/>
                  </a:lnTo>
                  <a:lnTo>
                    <a:pt x="645" y="930"/>
                  </a:lnTo>
                  <a:lnTo>
                    <a:pt x="495" y="915"/>
                  </a:lnTo>
                  <a:lnTo>
                    <a:pt x="390" y="780"/>
                  </a:lnTo>
                  <a:lnTo>
                    <a:pt x="300" y="765"/>
                  </a:lnTo>
                  <a:lnTo>
                    <a:pt x="255" y="825"/>
                  </a:lnTo>
                  <a:lnTo>
                    <a:pt x="75" y="780"/>
                  </a:lnTo>
                  <a:lnTo>
                    <a:pt x="0" y="795"/>
                  </a:lnTo>
                  <a:lnTo>
                    <a:pt x="15" y="6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3" name="Google Shape;323;p40"/>
            <p:cNvSpPr/>
            <p:nvPr/>
          </p:nvSpPr>
          <p:spPr>
            <a:xfrm>
              <a:off x="2520" y="2340"/>
              <a:ext cx="1140" cy="1140"/>
            </a:xfrm>
            <a:custGeom>
              <a:avLst/>
              <a:gdLst/>
              <a:ahLst/>
              <a:cxnLst/>
              <a:rect l="l" t="t" r="r" b="b"/>
              <a:pathLst>
                <a:path w="1140" h="1140" extrusionOk="0">
                  <a:moveTo>
                    <a:pt x="375" y="75"/>
                  </a:moveTo>
                  <a:lnTo>
                    <a:pt x="390" y="165"/>
                  </a:lnTo>
                  <a:lnTo>
                    <a:pt x="480" y="120"/>
                  </a:lnTo>
                  <a:lnTo>
                    <a:pt x="495" y="0"/>
                  </a:lnTo>
                  <a:lnTo>
                    <a:pt x="570" y="15"/>
                  </a:lnTo>
                  <a:lnTo>
                    <a:pt x="570" y="240"/>
                  </a:lnTo>
                  <a:lnTo>
                    <a:pt x="645" y="210"/>
                  </a:lnTo>
                  <a:lnTo>
                    <a:pt x="705" y="135"/>
                  </a:lnTo>
                  <a:lnTo>
                    <a:pt x="930" y="195"/>
                  </a:lnTo>
                  <a:lnTo>
                    <a:pt x="960" y="315"/>
                  </a:lnTo>
                  <a:lnTo>
                    <a:pt x="1035" y="540"/>
                  </a:lnTo>
                  <a:lnTo>
                    <a:pt x="1140" y="585"/>
                  </a:lnTo>
                  <a:lnTo>
                    <a:pt x="1020" y="675"/>
                  </a:lnTo>
                  <a:lnTo>
                    <a:pt x="1020" y="810"/>
                  </a:lnTo>
                  <a:lnTo>
                    <a:pt x="960" y="795"/>
                  </a:lnTo>
                  <a:lnTo>
                    <a:pt x="735" y="600"/>
                  </a:lnTo>
                  <a:lnTo>
                    <a:pt x="705" y="780"/>
                  </a:lnTo>
                  <a:lnTo>
                    <a:pt x="555" y="900"/>
                  </a:lnTo>
                  <a:lnTo>
                    <a:pt x="615" y="960"/>
                  </a:lnTo>
                  <a:lnTo>
                    <a:pt x="690" y="915"/>
                  </a:lnTo>
                  <a:lnTo>
                    <a:pt x="720" y="990"/>
                  </a:lnTo>
                  <a:lnTo>
                    <a:pt x="570" y="1080"/>
                  </a:lnTo>
                  <a:lnTo>
                    <a:pt x="510" y="1140"/>
                  </a:lnTo>
                  <a:lnTo>
                    <a:pt x="405" y="1095"/>
                  </a:lnTo>
                  <a:lnTo>
                    <a:pt x="300" y="885"/>
                  </a:lnTo>
                  <a:lnTo>
                    <a:pt x="180" y="810"/>
                  </a:lnTo>
                  <a:lnTo>
                    <a:pt x="0" y="525"/>
                  </a:lnTo>
                  <a:lnTo>
                    <a:pt x="0" y="420"/>
                  </a:lnTo>
                  <a:lnTo>
                    <a:pt x="225" y="240"/>
                  </a:lnTo>
                  <a:lnTo>
                    <a:pt x="210" y="150"/>
                  </a:lnTo>
                  <a:lnTo>
                    <a:pt x="375" y="7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4" name="Google Shape;324;p40"/>
            <p:cNvSpPr/>
            <p:nvPr/>
          </p:nvSpPr>
          <p:spPr>
            <a:xfrm>
              <a:off x="2115" y="2595"/>
              <a:ext cx="765" cy="795"/>
            </a:xfrm>
            <a:custGeom>
              <a:avLst/>
              <a:gdLst/>
              <a:ahLst/>
              <a:cxnLst/>
              <a:rect l="l" t="t" r="r" b="b"/>
              <a:pathLst>
                <a:path w="765" h="795" extrusionOk="0">
                  <a:moveTo>
                    <a:pt x="585" y="915"/>
                  </a:moveTo>
                  <a:lnTo>
                    <a:pt x="765" y="765"/>
                  </a:lnTo>
                  <a:lnTo>
                    <a:pt x="705" y="645"/>
                  </a:lnTo>
                  <a:lnTo>
                    <a:pt x="585" y="540"/>
                  </a:lnTo>
                  <a:lnTo>
                    <a:pt x="405" y="270"/>
                  </a:lnTo>
                  <a:lnTo>
                    <a:pt x="405" y="165"/>
                  </a:lnTo>
                  <a:lnTo>
                    <a:pt x="465" y="105"/>
                  </a:lnTo>
                  <a:lnTo>
                    <a:pt x="405" y="30"/>
                  </a:lnTo>
                  <a:lnTo>
                    <a:pt x="255" y="0"/>
                  </a:lnTo>
                  <a:lnTo>
                    <a:pt x="105" y="105"/>
                  </a:lnTo>
                  <a:lnTo>
                    <a:pt x="15" y="120"/>
                  </a:lnTo>
                  <a:lnTo>
                    <a:pt x="0" y="270"/>
                  </a:lnTo>
                  <a:lnTo>
                    <a:pt x="60" y="300"/>
                  </a:lnTo>
                  <a:lnTo>
                    <a:pt x="45" y="375"/>
                  </a:lnTo>
                  <a:lnTo>
                    <a:pt x="165" y="480"/>
                  </a:lnTo>
                  <a:lnTo>
                    <a:pt x="165" y="615"/>
                  </a:lnTo>
                  <a:lnTo>
                    <a:pt x="345" y="615"/>
                  </a:lnTo>
                  <a:lnTo>
                    <a:pt x="405" y="795"/>
                  </a:lnTo>
                  <a:lnTo>
                    <a:pt x="585" y="91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5" name="Google Shape;325;p40"/>
            <p:cNvSpPr/>
            <p:nvPr/>
          </p:nvSpPr>
          <p:spPr>
            <a:xfrm>
              <a:off x="990" y="1755"/>
              <a:ext cx="180" cy="270"/>
            </a:xfrm>
            <a:custGeom>
              <a:avLst/>
              <a:gdLst/>
              <a:ahLst/>
              <a:cxnLst/>
              <a:rect l="l" t="t" r="r" b="b"/>
              <a:pathLst>
                <a:path w="180" h="270" extrusionOk="0">
                  <a:moveTo>
                    <a:pt x="0" y="0"/>
                  </a:moveTo>
                  <a:lnTo>
                    <a:pt x="60" y="270"/>
                  </a:lnTo>
                  <a:lnTo>
                    <a:pt x="180" y="255"/>
                  </a:lnTo>
                  <a:lnTo>
                    <a:pt x="165" y="7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6" name="Google Shape;326;p40"/>
            <p:cNvSpPr/>
            <p:nvPr/>
          </p:nvSpPr>
          <p:spPr>
            <a:xfrm>
              <a:off x="1860" y="2115"/>
              <a:ext cx="600" cy="600"/>
            </a:xfrm>
            <a:custGeom>
              <a:avLst/>
              <a:gdLst/>
              <a:ahLst/>
              <a:cxnLst/>
              <a:rect l="l" t="t" r="r" b="b"/>
              <a:pathLst>
                <a:path w="600" h="600" extrusionOk="0">
                  <a:moveTo>
                    <a:pt x="45" y="45"/>
                  </a:moveTo>
                  <a:lnTo>
                    <a:pt x="30" y="195"/>
                  </a:lnTo>
                  <a:lnTo>
                    <a:pt x="0" y="270"/>
                  </a:lnTo>
                  <a:lnTo>
                    <a:pt x="210" y="345"/>
                  </a:lnTo>
                  <a:lnTo>
                    <a:pt x="195" y="420"/>
                  </a:lnTo>
                  <a:lnTo>
                    <a:pt x="255" y="435"/>
                  </a:lnTo>
                  <a:lnTo>
                    <a:pt x="270" y="585"/>
                  </a:lnTo>
                  <a:lnTo>
                    <a:pt x="375" y="600"/>
                  </a:lnTo>
                  <a:lnTo>
                    <a:pt x="510" y="480"/>
                  </a:lnTo>
                  <a:lnTo>
                    <a:pt x="600" y="495"/>
                  </a:lnTo>
                  <a:lnTo>
                    <a:pt x="555" y="345"/>
                  </a:lnTo>
                  <a:lnTo>
                    <a:pt x="405" y="330"/>
                  </a:lnTo>
                  <a:lnTo>
                    <a:pt x="420" y="15"/>
                  </a:lnTo>
                  <a:lnTo>
                    <a:pt x="300" y="0"/>
                  </a:lnTo>
                  <a:lnTo>
                    <a:pt x="210" y="90"/>
                  </a:lnTo>
                  <a:lnTo>
                    <a:pt x="135" y="30"/>
                  </a:lnTo>
                  <a:lnTo>
                    <a:pt x="45" y="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7" name="Google Shape;327;p40"/>
            <p:cNvSpPr/>
            <p:nvPr/>
          </p:nvSpPr>
          <p:spPr>
            <a:xfrm>
              <a:off x="4110" y="1260"/>
              <a:ext cx="1035" cy="585"/>
            </a:xfrm>
            <a:custGeom>
              <a:avLst/>
              <a:gdLst/>
              <a:ahLst/>
              <a:cxnLst/>
              <a:rect l="l" t="t" r="r" b="b"/>
              <a:pathLst>
                <a:path w="1035" h="585" extrusionOk="0">
                  <a:moveTo>
                    <a:pt x="0" y="0"/>
                  </a:moveTo>
                  <a:lnTo>
                    <a:pt x="1035" y="0"/>
                  </a:lnTo>
                  <a:lnTo>
                    <a:pt x="1035" y="585"/>
                  </a:lnTo>
                  <a:lnTo>
                    <a:pt x="0" y="58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8" name="Google Shape;328;p40"/>
            <p:cNvSpPr/>
            <p:nvPr/>
          </p:nvSpPr>
          <p:spPr>
            <a:xfrm>
              <a:off x="3135" y="1605"/>
              <a:ext cx="510" cy="840"/>
            </a:xfrm>
            <a:custGeom>
              <a:avLst/>
              <a:gdLst/>
              <a:ahLst/>
              <a:cxnLst/>
              <a:rect l="l" t="t" r="r" b="b"/>
              <a:pathLst>
                <a:path w="510" h="840" extrusionOk="0">
                  <a:moveTo>
                    <a:pt x="0" y="150"/>
                  </a:moveTo>
                  <a:lnTo>
                    <a:pt x="0" y="360"/>
                  </a:lnTo>
                  <a:lnTo>
                    <a:pt x="105" y="345"/>
                  </a:lnTo>
                  <a:lnTo>
                    <a:pt x="105" y="720"/>
                  </a:lnTo>
                  <a:lnTo>
                    <a:pt x="180" y="825"/>
                  </a:lnTo>
                  <a:lnTo>
                    <a:pt x="330" y="840"/>
                  </a:lnTo>
                  <a:lnTo>
                    <a:pt x="450" y="705"/>
                  </a:lnTo>
                  <a:lnTo>
                    <a:pt x="510" y="375"/>
                  </a:lnTo>
                  <a:lnTo>
                    <a:pt x="480" y="60"/>
                  </a:lnTo>
                  <a:lnTo>
                    <a:pt x="300" y="0"/>
                  </a:lnTo>
                  <a:lnTo>
                    <a:pt x="210" y="45"/>
                  </a:lnTo>
                  <a:lnTo>
                    <a:pt x="165" y="135"/>
                  </a:lnTo>
                  <a:lnTo>
                    <a:pt x="0" y="15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9" name="Google Shape;329;p40"/>
            <p:cNvSpPr/>
            <p:nvPr/>
          </p:nvSpPr>
          <p:spPr>
            <a:xfrm>
              <a:off x="1650" y="2385"/>
              <a:ext cx="465" cy="405"/>
            </a:xfrm>
            <a:custGeom>
              <a:avLst/>
              <a:gdLst/>
              <a:ahLst/>
              <a:cxnLst/>
              <a:rect l="l" t="t" r="r" b="b"/>
              <a:pathLst>
                <a:path w="465" h="405" extrusionOk="0">
                  <a:moveTo>
                    <a:pt x="465" y="480"/>
                  </a:moveTo>
                  <a:lnTo>
                    <a:pt x="465" y="285"/>
                  </a:lnTo>
                  <a:lnTo>
                    <a:pt x="465" y="165"/>
                  </a:lnTo>
                  <a:lnTo>
                    <a:pt x="405" y="135"/>
                  </a:lnTo>
                  <a:lnTo>
                    <a:pt x="420" y="75"/>
                  </a:lnTo>
                  <a:lnTo>
                    <a:pt x="195" y="0"/>
                  </a:lnTo>
                  <a:lnTo>
                    <a:pt x="150" y="15"/>
                  </a:lnTo>
                  <a:lnTo>
                    <a:pt x="120" y="75"/>
                  </a:lnTo>
                  <a:lnTo>
                    <a:pt x="0" y="225"/>
                  </a:lnTo>
                  <a:lnTo>
                    <a:pt x="210" y="330"/>
                  </a:lnTo>
                  <a:lnTo>
                    <a:pt x="285" y="330"/>
                  </a:lnTo>
                  <a:lnTo>
                    <a:pt x="330" y="405"/>
                  </a:lnTo>
                  <a:lnTo>
                    <a:pt x="465" y="48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0" name="Google Shape;330;p40"/>
            <p:cNvSpPr/>
            <p:nvPr/>
          </p:nvSpPr>
          <p:spPr>
            <a:xfrm>
              <a:off x="1470" y="2145"/>
              <a:ext cx="420" cy="540"/>
            </a:xfrm>
            <a:custGeom>
              <a:avLst/>
              <a:gdLst/>
              <a:ahLst/>
              <a:cxnLst/>
              <a:rect l="l" t="t" r="r" b="b"/>
              <a:pathLst>
                <a:path w="420" h="540" extrusionOk="0">
                  <a:moveTo>
                    <a:pt x="0" y="255"/>
                  </a:moveTo>
                  <a:lnTo>
                    <a:pt x="30" y="540"/>
                  </a:lnTo>
                  <a:lnTo>
                    <a:pt x="105" y="540"/>
                  </a:lnTo>
                  <a:lnTo>
                    <a:pt x="315" y="285"/>
                  </a:lnTo>
                  <a:lnTo>
                    <a:pt x="330" y="225"/>
                  </a:lnTo>
                  <a:lnTo>
                    <a:pt x="390" y="240"/>
                  </a:lnTo>
                  <a:lnTo>
                    <a:pt x="420" y="165"/>
                  </a:lnTo>
                  <a:lnTo>
                    <a:pt x="405" y="30"/>
                  </a:lnTo>
                  <a:lnTo>
                    <a:pt x="345" y="0"/>
                  </a:lnTo>
                  <a:lnTo>
                    <a:pt x="195" y="90"/>
                  </a:lnTo>
                  <a:lnTo>
                    <a:pt x="0" y="25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1" name="Google Shape;331;p40"/>
            <p:cNvSpPr/>
            <p:nvPr/>
          </p:nvSpPr>
          <p:spPr>
            <a:xfrm>
              <a:off x="2070" y="2265"/>
              <a:ext cx="75" cy="90"/>
            </a:xfrm>
            <a:custGeom>
              <a:avLst/>
              <a:gdLst/>
              <a:ahLst/>
              <a:cxnLst/>
              <a:rect l="l" t="t" r="r" b="b"/>
              <a:pathLst>
                <a:path w="75" h="90" extrusionOk="0">
                  <a:moveTo>
                    <a:pt x="0" y="0"/>
                  </a:moveTo>
                  <a:lnTo>
                    <a:pt x="0" y="90"/>
                  </a:lnTo>
                  <a:lnTo>
                    <a:pt x="75" y="1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2" name="Google Shape;332;p40"/>
            <p:cNvSpPr/>
            <p:nvPr/>
          </p:nvSpPr>
          <p:spPr>
            <a:xfrm>
              <a:off x="4350" y="1275"/>
              <a:ext cx="600" cy="540"/>
            </a:xfrm>
            <a:custGeom>
              <a:avLst/>
              <a:gdLst/>
              <a:ahLst/>
              <a:cxnLst/>
              <a:rect l="l" t="t" r="r" b="b"/>
              <a:pathLst>
                <a:path w="600" h="540" extrusionOk="0">
                  <a:moveTo>
                    <a:pt x="0" y="60"/>
                  </a:moveTo>
                  <a:lnTo>
                    <a:pt x="45" y="0"/>
                  </a:lnTo>
                  <a:lnTo>
                    <a:pt x="165" y="0"/>
                  </a:lnTo>
                  <a:lnTo>
                    <a:pt x="270" y="90"/>
                  </a:lnTo>
                  <a:lnTo>
                    <a:pt x="375" y="105"/>
                  </a:lnTo>
                  <a:lnTo>
                    <a:pt x="495" y="225"/>
                  </a:lnTo>
                  <a:lnTo>
                    <a:pt x="480" y="270"/>
                  </a:lnTo>
                  <a:lnTo>
                    <a:pt x="480" y="345"/>
                  </a:lnTo>
                  <a:lnTo>
                    <a:pt x="600" y="435"/>
                  </a:lnTo>
                  <a:lnTo>
                    <a:pt x="540" y="480"/>
                  </a:lnTo>
                  <a:lnTo>
                    <a:pt x="510" y="465"/>
                  </a:lnTo>
                  <a:lnTo>
                    <a:pt x="465" y="525"/>
                  </a:lnTo>
                  <a:lnTo>
                    <a:pt x="360" y="540"/>
                  </a:lnTo>
                  <a:lnTo>
                    <a:pt x="360" y="405"/>
                  </a:lnTo>
                  <a:lnTo>
                    <a:pt x="315" y="435"/>
                  </a:lnTo>
                  <a:lnTo>
                    <a:pt x="315" y="495"/>
                  </a:lnTo>
                  <a:lnTo>
                    <a:pt x="270" y="480"/>
                  </a:lnTo>
                  <a:lnTo>
                    <a:pt x="285" y="390"/>
                  </a:lnTo>
                  <a:lnTo>
                    <a:pt x="120" y="330"/>
                  </a:lnTo>
                  <a:lnTo>
                    <a:pt x="90" y="285"/>
                  </a:lnTo>
                  <a:lnTo>
                    <a:pt x="180" y="300"/>
                  </a:lnTo>
                  <a:lnTo>
                    <a:pt x="285" y="345"/>
                  </a:lnTo>
                  <a:lnTo>
                    <a:pt x="345" y="330"/>
                  </a:lnTo>
                  <a:lnTo>
                    <a:pt x="345" y="240"/>
                  </a:lnTo>
                  <a:lnTo>
                    <a:pt x="240" y="210"/>
                  </a:lnTo>
                  <a:lnTo>
                    <a:pt x="225" y="90"/>
                  </a:lnTo>
                  <a:lnTo>
                    <a:pt x="135" y="45"/>
                  </a:lnTo>
                  <a:lnTo>
                    <a:pt x="0" y="6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3" name="Google Shape;333;p40"/>
            <p:cNvSpPr/>
            <p:nvPr/>
          </p:nvSpPr>
          <p:spPr>
            <a:xfrm>
              <a:off x="5625" y="1605"/>
              <a:ext cx="315" cy="120"/>
            </a:xfrm>
            <a:custGeom>
              <a:avLst/>
              <a:gdLst/>
              <a:ahLst/>
              <a:cxnLst/>
              <a:rect l="l" t="t" r="r" b="b"/>
              <a:pathLst>
                <a:path w="315" h="120" extrusionOk="0">
                  <a:moveTo>
                    <a:pt x="0" y="15"/>
                  </a:moveTo>
                  <a:lnTo>
                    <a:pt x="75" y="120"/>
                  </a:lnTo>
                  <a:lnTo>
                    <a:pt x="60" y="60"/>
                  </a:lnTo>
                  <a:lnTo>
                    <a:pt x="270" y="105"/>
                  </a:lnTo>
                  <a:lnTo>
                    <a:pt x="315" y="60"/>
                  </a:lnTo>
                  <a:lnTo>
                    <a:pt x="240" y="45"/>
                  </a:lnTo>
                  <a:lnTo>
                    <a:pt x="225" y="0"/>
                  </a:lnTo>
                  <a:lnTo>
                    <a:pt x="120" y="30"/>
                  </a:lnTo>
                  <a:lnTo>
                    <a:pt x="60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4" name="Google Shape;334;p40"/>
            <p:cNvSpPr/>
            <p:nvPr/>
          </p:nvSpPr>
          <p:spPr>
            <a:xfrm>
              <a:off x="5700" y="1485"/>
              <a:ext cx="180" cy="105"/>
            </a:xfrm>
            <a:custGeom>
              <a:avLst/>
              <a:gdLst/>
              <a:ahLst/>
              <a:cxnLst/>
              <a:rect l="l" t="t" r="r" b="b"/>
              <a:pathLst>
                <a:path w="180" h="105" extrusionOk="0">
                  <a:moveTo>
                    <a:pt x="0" y="45"/>
                  </a:moveTo>
                  <a:lnTo>
                    <a:pt x="60" y="105"/>
                  </a:lnTo>
                  <a:lnTo>
                    <a:pt x="90" y="45"/>
                  </a:lnTo>
                  <a:lnTo>
                    <a:pt x="165" y="60"/>
                  </a:lnTo>
                  <a:lnTo>
                    <a:pt x="180" y="0"/>
                  </a:lnTo>
                  <a:lnTo>
                    <a:pt x="45" y="15"/>
                  </a:lnTo>
                  <a:lnTo>
                    <a:pt x="0" y="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5" name="Google Shape;335;p40"/>
            <p:cNvSpPr/>
            <p:nvPr/>
          </p:nvSpPr>
          <p:spPr>
            <a:xfrm>
              <a:off x="5505" y="1365"/>
              <a:ext cx="150" cy="150"/>
            </a:xfrm>
            <a:custGeom>
              <a:avLst/>
              <a:gdLst/>
              <a:ahLst/>
              <a:cxnLst/>
              <a:rect l="l" t="t" r="r" b="b"/>
              <a:pathLst>
                <a:path w="150" h="150" extrusionOk="0">
                  <a:moveTo>
                    <a:pt x="15" y="0"/>
                  </a:moveTo>
                  <a:lnTo>
                    <a:pt x="0" y="90"/>
                  </a:lnTo>
                  <a:lnTo>
                    <a:pt x="30" y="150"/>
                  </a:lnTo>
                  <a:lnTo>
                    <a:pt x="75" y="90"/>
                  </a:lnTo>
                  <a:lnTo>
                    <a:pt x="135" y="120"/>
                  </a:lnTo>
                  <a:lnTo>
                    <a:pt x="150" y="45"/>
                  </a:lnTo>
                  <a:lnTo>
                    <a:pt x="15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6" name="Google Shape;336;p40"/>
            <p:cNvSpPr/>
            <p:nvPr/>
          </p:nvSpPr>
          <p:spPr>
            <a:xfrm>
              <a:off x="4455" y="2205"/>
              <a:ext cx="1125" cy="525"/>
            </a:xfrm>
            <a:custGeom>
              <a:avLst/>
              <a:gdLst/>
              <a:ahLst/>
              <a:cxnLst/>
              <a:rect l="l" t="t" r="r" b="b"/>
              <a:pathLst>
                <a:path w="1125" h="525" extrusionOk="0">
                  <a:moveTo>
                    <a:pt x="0" y="240"/>
                  </a:moveTo>
                  <a:lnTo>
                    <a:pt x="30" y="465"/>
                  </a:lnTo>
                  <a:lnTo>
                    <a:pt x="75" y="525"/>
                  </a:lnTo>
                  <a:lnTo>
                    <a:pt x="150" y="330"/>
                  </a:lnTo>
                  <a:lnTo>
                    <a:pt x="330" y="210"/>
                  </a:lnTo>
                  <a:lnTo>
                    <a:pt x="660" y="120"/>
                  </a:lnTo>
                  <a:lnTo>
                    <a:pt x="885" y="120"/>
                  </a:lnTo>
                  <a:lnTo>
                    <a:pt x="1050" y="150"/>
                  </a:lnTo>
                  <a:lnTo>
                    <a:pt x="1110" y="135"/>
                  </a:lnTo>
                  <a:lnTo>
                    <a:pt x="1125" y="60"/>
                  </a:lnTo>
                  <a:lnTo>
                    <a:pt x="1020" y="75"/>
                  </a:lnTo>
                  <a:lnTo>
                    <a:pt x="840" y="30"/>
                  </a:lnTo>
                  <a:lnTo>
                    <a:pt x="615" y="0"/>
                  </a:lnTo>
                  <a:lnTo>
                    <a:pt x="345" y="120"/>
                  </a:lnTo>
                  <a:lnTo>
                    <a:pt x="165" y="180"/>
                  </a:lnTo>
                  <a:lnTo>
                    <a:pt x="45" y="210"/>
                  </a:lnTo>
                  <a:lnTo>
                    <a:pt x="0" y="24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7" name="Google Shape;337;p40"/>
            <p:cNvSpPr/>
            <p:nvPr/>
          </p:nvSpPr>
          <p:spPr>
            <a:xfrm>
              <a:off x="3975" y="2565"/>
              <a:ext cx="120" cy="90"/>
            </a:xfrm>
            <a:custGeom>
              <a:avLst/>
              <a:gdLst/>
              <a:ahLst/>
              <a:cxnLst/>
              <a:rect l="l" t="t" r="r" b="b"/>
              <a:pathLst>
                <a:path w="120" h="90" extrusionOk="0">
                  <a:moveTo>
                    <a:pt x="0" y="45"/>
                  </a:moveTo>
                  <a:lnTo>
                    <a:pt x="45" y="90"/>
                  </a:lnTo>
                  <a:lnTo>
                    <a:pt x="120" y="75"/>
                  </a:lnTo>
                  <a:lnTo>
                    <a:pt x="120" y="0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8" name="Google Shape;338;p40"/>
            <p:cNvSpPr/>
            <p:nvPr/>
          </p:nvSpPr>
          <p:spPr>
            <a:xfrm>
              <a:off x="3495" y="2445"/>
              <a:ext cx="1215" cy="945"/>
            </a:xfrm>
            <a:custGeom>
              <a:avLst/>
              <a:gdLst/>
              <a:ahLst/>
              <a:cxnLst/>
              <a:rect l="l" t="t" r="r" b="b"/>
              <a:pathLst>
                <a:path w="1215" h="945" extrusionOk="0">
                  <a:moveTo>
                    <a:pt x="0" y="210"/>
                  </a:moveTo>
                  <a:lnTo>
                    <a:pt x="120" y="120"/>
                  </a:lnTo>
                  <a:lnTo>
                    <a:pt x="300" y="0"/>
                  </a:lnTo>
                  <a:lnTo>
                    <a:pt x="345" y="90"/>
                  </a:lnTo>
                  <a:lnTo>
                    <a:pt x="285" y="165"/>
                  </a:lnTo>
                  <a:lnTo>
                    <a:pt x="180" y="135"/>
                  </a:lnTo>
                  <a:lnTo>
                    <a:pt x="120" y="255"/>
                  </a:lnTo>
                  <a:lnTo>
                    <a:pt x="210" y="330"/>
                  </a:lnTo>
                  <a:lnTo>
                    <a:pt x="315" y="270"/>
                  </a:lnTo>
                  <a:lnTo>
                    <a:pt x="660" y="405"/>
                  </a:lnTo>
                  <a:lnTo>
                    <a:pt x="645" y="495"/>
                  </a:lnTo>
                  <a:lnTo>
                    <a:pt x="915" y="615"/>
                  </a:lnTo>
                  <a:lnTo>
                    <a:pt x="870" y="675"/>
                  </a:lnTo>
                  <a:lnTo>
                    <a:pt x="885" y="705"/>
                  </a:lnTo>
                  <a:lnTo>
                    <a:pt x="1020" y="645"/>
                  </a:lnTo>
                  <a:lnTo>
                    <a:pt x="1050" y="420"/>
                  </a:lnTo>
                  <a:lnTo>
                    <a:pt x="1095" y="420"/>
                  </a:lnTo>
                  <a:lnTo>
                    <a:pt x="1095" y="570"/>
                  </a:lnTo>
                  <a:lnTo>
                    <a:pt x="1215" y="705"/>
                  </a:lnTo>
                  <a:lnTo>
                    <a:pt x="1155" y="885"/>
                  </a:lnTo>
                  <a:lnTo>
                    <a:pt x="840" y="945"/>
                  </a:lnTo>
                  <a:lnTo>
                    <a:pt x="405" y="540"/>
                  </a:lnTo>
                  <a:lnTo>
                    <a:pt x="165" y="480"/>
                  </a:lnTo>
                  <a:lnTo>
                    <a:pt x="60" y="420"/>
                  </a:lnTo>
                  <a:lnTo>
                    <a:pt x="0" y="21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9" name="Google Shape;339;p40"/>
            <p:cNvSpPr/>
            <p:nvPr/>
          </p:nvSpPr>
          <p:spPr>
            <a:xfrm>
              <a:off x="270" y="4110"/>
              <a:ext cx="405" cy="645"/>
            </a:xfrm>
            <a:custGeom>
              <a:avLst/>
              <a:gdLst/>
              <a:ahLst/>
              <a:cxnLst/>
              <a:rect l="l" t="t" r="r" b="b"/>
              <a:pathLst>
                <a:path w="405" h="645" extrusionOk="0">
                  <a:moveTo>
                    <a:pt x="255" y="0"/>
                  </a:moveTo>
                  <a:lnTo>
                    <a:pt x="225" y="120"/>
                  </a:lnTo>
                  <a:lnTo>
                    <a:pt x="60" y="75"/>
                  </a:lnTo>
                  <a:lnTo>
                    <a:pt x="0" y="45"/>
                  </a:lnTo>
                  <a:lnTo>
                    <a:pt x="0" y="555"/>
                  </a:lnTo>
                  <a:lnTo>
                    <a:pt x="60" y="600"/>
                  </a:lnTo>
                  <a:lnTo>
                    <a:pt x="120" y="570"/>
                  </a:lnTo>
                  <a:lnTo>
                    <a:pt x="165" y="645"/>
                  </a:lnTo>
                  <a:lnTo>
                    <a:pt x="240" y="555"/>
                  </a:lnTo>
                  <a:lnTo>
                    <a:pt x="285" y="540"/>
                  </a:lnTo>
                  <a:lnTo>
                    <a:pt x="315" y="405"/>
                  </a:lnTo>
                  <a:lnTo>
                    <a:pt x="360" y="435"/>
                  </a:lnTo>
                  <a:lnTo>
                    <a:pt x="390" y="330"/>
                  </a:lnTo>
                  <a:lnTo>
                    <a:pt x="360" y="285"/>
                  </a:lnTo>
                  <a:lnTo>
                    <a:pt x="405" y="195"/>
                  </a:lnTo>
                  <a:lnTo>
                    <a:pt x="255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0" name="Google Shape;340;p40"/>
            <p:cNvSpPr/>
            <p:nvPr/>
          </p:nvSpPr>
          <p:spPr>
            <a:xfrm>
              <a:off x="510" y="5040"/>
              <a:ext cx="390" cy="645"/>
            </a:xfrm>
            <a:custGeom>
              <a:avLst/>
              <a:gdLst/>
              <a:ahLst/>
              <a:cxnLst/>
              <a:rect l="l" t="t" r="r" b="b"/>
              <a:pathLst>
                <a:path w="390" h="645" extrusionOk="0">
                  <a:moveTo>
                    <a:pt x="30" y="645"/>
                  </a:moveTo>
                  <a:lnTo>
                    <a:pt x="180" y="645"/>
                  </a:lnTo>
                  <a:lnTo>
                    <a:pt x="240" y="390"/>
                  </a:lnTo>
                  <a:lnTo>
                    <a:pt x="330" y="270"/>
                  </a:lnTo>
                  <a:lnTo>
                    <a:pt x="360" y="150"/>
                  </a:lnTo>
                  <a:lnTo>
                    <a:pt x="390" y="135"/>
                  </a:lnTo>
                  <a:lnTo>
                    <a:pt x="330" y="0"/>
                  </a:lnTo>
                  <a:lnTo>
                    <a:pt x="225" y="30"/>
                  </a:lnTo>
                  <a:lnTo>
                    <a:pt x="210" y="105"/>
                  </a:lnTo>
                  <a:lnTo>
                    <a:pt x="255" y="210"/>
                  </a:lnTo>
                  <a:lnTo>
                    <a:pt x="195" y="240"/>
                  </a:lnTo>
                  <a:lnTo>
                    <a:pt x="135" y="315"/>
                  </a:lnTo>
                  <a:lnTo>
                    <a:pt x="0" y="315"/>
                  </a:lnTo>
                  <a:lnTo>
                    <a:pt x="30" y="6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1" name="Google Shape;341;p40"/>
            <p:cNvSpPr/>
            <p:nvPr/>
          </p:nvSpPr>
          <p:spPr>
            <a:xfrm>
              <a:off x="495" y="5085"/>
              <a:ext cx="120" cy="105"/>
            </a:xfrm>
            <a:custGeom>
              <a:avLst/>
              <a:gdLst/>
              <a:ahLst/>
              <a:cxnLst/>
              <a:rect l="l" t="t" r="r" b="b"/>
              <a:pathLst>
                <a:path w="120" h="105" extrusionOk="0">
                  <a:moveTo>
                    <a:pt x="30" y="165"/>
                  </a:moveTo>
                  <a:lnTo>
                    <a:pt x="75" y="135"/>
                  </a:lnTo>
                  <a:lnTo>
                    <a:pt x="120" y="105"/>
                  </a:lnTo>
                  <a:lnTo>
                    <a:pt x="105" y="0"/>
                  </a:lnTo>
                  <a:lnTo>
                    <a:pt x="75" y="45"/>
                  </a:lnTo>
                  <a:lnTo>
                    <a:pt x="60" y="105"/>
                  </a:lnTo>
                  <a:lnTo>
                    <a:pt x="0" y="105"/>
                  </a:lnTo>
                  <a:lnTo>
                    <a:pt x="30" y="16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2" name="Google Shape;342;p40"/>
            <p:cNvSpPr/>
            <p:nvPr/>
          </p:nvSpPr>
          <p:spPr>
            <a:xfrm>
              <a:off x="390" y="4890"/>
              <a:ext cx="210" cy="195"/>
            </a:xfrm>
            <a:custGeom>
              <a:avLst/>
              <a:gdLst/>
              <a:ahLst/>
              <a:cxnLst/>
              <a:rect l="l" t="t" r="r" b="b"/>
              <a:pathLst>
                <a:path w="210" h="195" extrusionOk="0">
                  <a:moveTo>
                    <a:pt x="30" y="165"/>
                  </a:moveTo>
                  <a:lnTo>
                    <a:pt x="45" y="90"/>
                  </a:lnTo>
                  <a:lnTo>
                    <a:pt x="0" y="15"/>
                  </a:lnTo>
                  <a:lnTo>
                    <a:pt x="105" y="0"/>
                  </a:lnTo>
                  <a:lnTo>
                    <a:pt x="165" y="90"/>
                  </a:lnTo>
                  <a:lnTo>
                    <a:pt x="210" y="105"/>
                  </a:lnTo>
                  <a:lnTo>
                    <a:pt x="195" y="195"/>
                  </a:lnTo>
                  <a:lnTo>
                    <a:pt x="90" y="180"/>
                  </a:lnTo>
                  <a:lnTo>
                    <a:pt x="30" y="16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3" name="Google Shape;343;p40"/>
            <p:cNvSpPr/>
            <p:nvPr/>
          </p:nvSpPr>
          <p:spPr>
            <a:xfrm>
              <a:off x="690" y="4545"/>
              <a:ext cx="495" cy="645"/>
            </a:xfrm>
            <a:custGeom>
              <a:avLst/>
              <a:gdLst/>
              <a:ahLst/>
              <a:cxnLst/>
              <a:rect l="l" t="t" r="r" b="b"/>
              <a:pathLst>
                <a:path w="495" h="645" extrusionOk="0">
                  <a:moveTo>
                    <a:pt x="0" y="0"/>
                  </a:moveTo>
                  <a:lnTo>
                    <a:pt x="45" y="90"/>
                  </a:lnTo>
                  <a:lnTo>
                    <a:pt x="105" y="105"/>
                  </a:lnTo>
                  <a:lnTo>
                    <a:pt x="135" y="240"/>
                  </a:lnTo>
                  <a:lnTo>
                    <a:pt x="120" y="300"/>
                  </a:lnTo>
                  <a:lnTo>
                    <a:pt x="150" y="510"/>
                  </a:lnTo>
                  <a:lnTo>
                    <a:pt x="210" y="630"/>
                  </a:lnTo>
                  <a:lnTo>
                    <a:pt x="285" y="645"/>
                  </a:lnTo>
                  <a:lnTo>
                    <a:pt x="345" y="570"/>
                  </a:lnTo>
                  <a:lnTo>
                    <a:pt x="300" y="525"/>
                  </a:lnTo>
                  <a:lnTo>
                    <a:pt x="375" y="480"/>
                  </a:lnTo>
                  <a:lnTo>
                    <a:pt x="375" y="405"/>
                  </a:lnTo>
                  <a:lnTo>
                    <a:pt x="480" y="405"/>
                  </a:lnTo>
                  <a:lnTo>
                    <a:pt x="495" y="75"/>
                  </a:lnTo>
                  <a:lnTo>
                    <a:pt x="435" y="15"/>
                  </a:lnTo>
                  <a:lnTo>
                    <a:pt x="330" y="15"/>
                  </a:lnTo>
                  <a:lnTo>
                    <a:pt x="315" y="60"/>
                  </a:lnTo>
                  <a:lnTo>
                    <a:pt x="345" y="75"/>
                  </a:lnTo>
                  <a:lnTo>
                    <a:pt x="285" y="150"/>
                  </a:lnTo>
                  <a:lnTo>
                    <a:pt x="150" y="165"/>
                  </a:lnTo>
                  <a:lnTo>
                    <a:pt x="9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4" name="Google Shape;344;p40"/>
            <p:cNvSpPr/>
            <p:nvPr/>
          </p:nvSpPr>
          <p:spPr>
            <a:xfrm>
              <a:off x="330" y="4680"/>
              <a:ext cx="195" cy="150"/>
            </a:xfrm>
            <a:custGeom>
              <a:avLst/>
              <a:gdLst/>
              <a:ahLst/>
              <a:cxnLst/>
              <a:rect l="l" t="t" r="r" b="b"/>
              <a:pathLst>
                <a:path w="195" h="150" extrusionOk="0">
                  <a:moveTo>
                    <a:pt x="60" y="240"/>
                  </a:moveTo>
                  <a:lnTo>
                    <a:pt x="165" y="210"/>
                  </a:lnTo>
                  <a:lnTo>
                    <a:pt x="195" y="120"/>
                  </a:lnTo>
                  <a:lnTo>
                    <a:pt x="165" y="15"/>
                  </a:lnTo>
                  <a:lnTo>
                    <a:pt x="105" y="60"/>
                  </a:lnTo>
                  <a:lnTo>
                    <a:pt x="75" y="0"/>
                  </a:lnTo>
                  <a:lnTo>
                    <a:pt x="0" y="30"/>
                  </a:lnTo>
                  <a:lnTo>
                    <a:pt x="0" y="150"/>
                  </a:lnTo>
                  <a:lnTo>
                    <a:pt x="60" y="24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5" name="Google Shape;345;p40"/>
            <p:cNvSpPr/>
            <p:nvPr/>
          </p:nvSpPr>
          <p:spPr>
            <a:xfrm>
              <a:off x="420" y="5055"/>
              <a:ext cx="210" cy="135"/>
            </a:xfrm>
            <a:custGeom>
              <a:avLst/>
              <a:gdLst/>
              <a:ahLst/>
              <a:cxnLst/>
              <a:rect l="l" t="t" r="r" b="b"/>
              <a:pathLst>
                <a:path w="210" h="135" extrusionOk="0">
                  <a:moveTo>
                    <a:pt x="15" y="90"/>
                  </a:moveTo>
                  <a:lnTo>
                    <a:pt x="75" y="135"/>
                  </a:lnTo>
                  <a:lnTo>
                    <a:pt x="135" y="120"/>
                  </a:lnTo>
                  <a:lnTo>
                    <a:pt x="135" y="60"/>
                  </a:lnTo>
                  <a:lnTo>
                    <a:pt x="210" y="15"/>
                  </a:lnTo>
                  <a:lnTo>
                    <a:pt x="165" y="0"/>
                  </a:lnTo>
                  <a:lnTo>
                    <a:pt x="90" y="30"/>
                  </a:lnTo>
                  <a:lnTo>
                    <a:pt x="0" y="15"/>
                  </a:lnTo>
                  <a:lnTo>
                    <a:pt x="15" y="9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6" name="Google Shape;346;p40"/>
            <p:cNvSpPr/>
            <p:nvPr/>
          </p:nvSpPr>
          <p:spPr>
            <a:xfrm>
              <a:off x="525" y="5100"/>
              <a:ext cx="255" cy="255"/>
            </a:xfrm>
            <a:custGeom>
              <a:avLst/>
              <a:gdLst/>
              <a:ahLst/>
              <a:cxnLst/>
              <a:rect l="l" t="t" r="r" b="b"/>
              <a:pathLst>
                <a:path w="255" h="255" extrusionOk="0">
                  <a:moveTo>
                    <a:pt x="0" y="255"/>
                  </a:moveTo>
                  <a:lnTo>
                    <a:pt x="135" y="255"/>
                  </a:lnTo>
                  <a:lnTo>
                    <a:pt x="195" y="165"/>
                  </a:lnTo>
                  <a:lnTo>
                    <a:pt x="255" y="165"/>
                  </a:lnTo>
                  <a:lnTo>
                    <a:pt x="180" y="45"/>
                  </a:lnTo>
                  <a:lnTo>
                    <a:pt x="75" y="0"/>
                  </a:lnTo>
                  <a:lnTo>
                    <a:pt x="105" y="90"/>
                  </a:lnTo>
                  <a:lnTo>
                    <a:pt x="0" y="150"/>
                  </a:lnTo>
                  <a:lnTo>
                    <a:pt x="0" y="25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7" name="Google Shape;347;p40"/>
            <p:cNvSpPr/>
            <p:nvPr/>
          </p:nvSpPr>
          <p:spPr>
            <a:xfrm>
              <a:off x="315" y="4365"/>
              <a:ext cx="165" cy="285"/>
            </a:xfrm>
            <a:custGeom>
              <a:avLst/>
              <a:gdLst/>
              <a:ahLst/>
              <a:cxnLst/>
              <a:rect l="l" t="t" r="r" b="b"/>
              <a:pathLst>
                <a:path w="165" h="285" extrusionOk="0">
                  <a:moveTo>
                    <a:pt x="60" y="0"/>
                  </a:moveTo>
                  <a:lnTo>
                    <a:pt x="105" y="75"/>
                  </a:lnTo>
                  <a:lnTo>
                    <a:pt x="150" y="75"/>
                  </a:lnTo>
                  <a:lnTo>
                    <a:pt x="165" y="150"/>
                  </a:lnTo>
                  <a:lnTo>
                    <a:pt x="120" y="255"/>
                  </a:lnTo>
                  <a:lnTo>
                    <a:pt x="105" y="225"/>
                  </a:lnTo>
                  <a:lnTo>
                    <a:pt x="15" y="285"/>
                  </a:lnTo>
                  <a:lnTo>
                    <a:pt x="0" y="195"/>
                  </a:lnTo>
                  <a:lnTo>
                    <a:pt x="120" y="135"/>
                  </a:lnTo>
                  <a:lnTo>
                    <a:pt x="75" y="90"/>
                  </a:lnTo>
                  <a:lnTo>
                    <a:pt x="6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8" name="Google Shape;348;p40"/>
            <p:cNvSpPr/>
            <p:nvPr/>
          </p:nvSpPr>
          <p:spPr>
            <a:xfrm>
              <a:off x="495" y="4500"/>
              <a:ext cx="330" cy="645"/>
            </a:xfrm>
            <a:custGeom>
              <a:avLst/>
              <a:gdLst/>
              <a:ahLst/>
              <a:cxnLst/>
              <a:rect l="l" t="t" r="r" b="b"/>
              <a:pathLst>
                <a:path w="330" h="645" extrusionOk="0">
                  <a:moveTo>
                    <a:pt x="345" y="540"/>
                  </a:moveTo>
                  <a:lnTo>
                    <a:pt x="315" y="330"/>
                  </a:lnTo>
                  <a:lnTo>
                    <a:pt x="330" y="270"/>
                  </a:lnTo>
                  <a:lnTo>
                    <a:pt x="285" y="135"/>
                  </a:lnTo>
                  <a:lnTo>
                    <a:pt x="225" y="120"/>
                  </a:lnTo>
                  <a:lnTo>
                    <a:pt x="180" y="30"/>
                  </a:lnTo>
                  <a:lnTo>
                    <a:pt x="135" y="45"/>
                  </a:lnTo>
                  <a:lnTo>
                    <a:pt x="90" y="0"/>
                  </a:lnTo>
                  <a:lnTo>
                    <a:pt x="60" y="150"/>
                  </a:lnTo>
                  <a:lnTo>
                    <a:pt x="15" y="165"/>
                  </a:lnTo>
                  <a:lnTo>
                    <a:pt x="30" y="330"/>
                  </a:lnTo>
                  <a:lnTo>
                    <a:pt x="0" y="390"/>
                  </a:lnTo>
                  <a:lnTo>
                    <a:pt x="75" y="495"/>
                  </a:lnTo>
                  <a:lnTo>
                    <a:pt x="105" y="510"/>
                  </a:lnTo>
                  <a:lnTo>
                    <a:pt x="105" y="585"/>
                  </a:lnTo>
                  <a:lnTo>
                    <a:pt x="210" y="645"/>
                  </a:lnTo>
                  <a:lnTo>
                    <a:pt x="225" y="570"/>
                  </a:lnTo>
                  <a:lnTo>
                    <a:pt x="345" y="54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49" name="Google Shape;349;p40"/>
            <p:cNvSpPr/>
            <p:nvPr/>
          </p:nvSpPr>
          <p:spPr>
            <a:xfrm>
              <a:off x="990" y="4605"/>
              <a:ext cx="360" cy="585"/>
            </a:xfrm>
            <a:custGeom>
              <a:avLst/>
              <a:gdLst/>
              <a:ahLst/>
              <a:cxnLst/>
              <a:rect l="l" t="t" r="r" b="b"/>
              <a:pathLst>
                <a:path w="360" h="585" extrusionOk="0">
                  <a:moveTo>
                    <a:pt x="285" y="225"/>
                  </a:moveTo>
                  <a:lnTo>
                    <a:pt x="360" y="60"/>
                  </a:lnTo>
                  <a:lnTo>
                    <a:pt x="330" y="0"/>
                  </a:lnTo>
                  <a:lnTo>
                    <a:pt x="195" y="0"/>
                  </a:lnTo>
                  <a:lnTo>
                    <a:pt x="180" y="345"/>
                  </a:lnTo>
                  <a:lnTo>
                    <a:pt x="75" y="375"/>
                  </a:lnTo>
                  <a:lnTo>
                    <a:pt x="75" y="420"/>
                  </a:lnTo>
                  <a:lnTo>
                    <a:pt x="0" y="465"/>
                  </a:lnTo>
                  <a:lnTo>
                    <a:pt x="105" y="585"/>
                  </a:lnTo>
                  <a:lnTo>
                    <a:pt x="225" y="585"/>
                  </a:lnTo>
                  <a:lnTo>
                    <a:pt x="360" y="330"/>
                  </a:lnTo>
                  <a:lnTo>
                    <a:pt x="285" y="22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0" name="Google Shape;350;p40"/>
            <p:cNvSpPr/>
            <p:nvPr/>
          </p:nvSpPr>
          <p:spPr>
            <a:xfrm>
              <a:off x="975" y="4020"/>
              <a:ext cx="615" cy="660"/>
            </a:xfrm>
            <a:custGeom>
              <a:avLst/>
              <a:gdLst/>
              <a:ahLst/>
              <a:cxnLst/>
              <a:rect l="l" t="t" r="r" b="b"/>
              <a:pathLst>
                <a:path w="615" h="660" extrusionOk="0">
                  <a:moveTo>
                    <a:pt x="45" y="315"/>
                  </a:moveTo>
                  <a:lnTo>
                    <a:pt x="135" y="345"/>
                  </a:lnTo>
                  <a:lnTo>
                    <a:pt x="135" y="210"/>
                  </a:lnTo>
                  <a:lnTo>
                    <a:pt x="210" y="165"/>
                  </a:lnTo>
                  <a:lnTo>
                    <a:pt x="225" y="45"/>
                  </a:lnTo>
                  <a:lnTo>
                    <a:pt x="300" y="0"/>
                  </a:lnTo>
                  <a:lnTo>
                    <a:pt x="420" y="60"/>
                  </a:lnTo>
                  <a:lnTo>
                    <a:pt x="450" y="150"/>
                  </a:lnTo>
                  <a:lnTo>
                    <a:pt x="555" y="270"/>
                  </a:lnTo>
                  <a:lnTo>
                    <a:pt x="540" y="390"/>
                  </a:lnTo>
                  <a:lnTo>
                    <a:pt x="615" y="540"/>
                  </a:lnTo>
                  <a:lnTo>
                    <a:pt x="525" y="555"/>
                  </a:lnTo>
                  <a:lnTo>
                    <a:pt x="465" y="660"/>
                  </a:lnTo>
                  <a:lnTo>
                    <a:pt x="375" y="660"/>
                  </a:lnTo>
                  <a:lnTo>
                    <a:pt x="345" y="585"/>
                  </a:lnTo>
                  <a:lnTo>
                    <a:pt x="210" y="585"/>
                  </a:lnTo>
                  <a:lnTo>
                    <a:pt x="75" y="540"/>
                  </a:lnTo>
                  <a:lnTo>
                    <a:pt x="15" y="540"/>
                  </a:lnTo>
                  <a:lnTo>
                    <a:pt x="0" y="360"/>
                  </a:lnTo>
                  <a:lnTo>
                    <a:pt x="45" y="31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1" name="Google Shape;351;p40"/>
            <p:cNvSpPr/>
            <p:nvPr/>
          </p:nvSpPr>
          <p:spPr>
            <a:xfrm>
              <a:off x="600" y="4020"/>
              <a:ext cx="600" cy="690"/>
            </a:xfrm>
            <a:custGeom>
              <a:avLst/>
              <a:gdLst/>
              <a:ahLst/>
              <a:cxnLst/>
              <a:rect l="l" t="t" r="r" b="b"/>
              <a:pathLst>
                <a:path w="600" h="690" extrusionOk="0">
                  <a:moveTo>
                    <a:pt x="30" y="75"/>
                  </a:moveTo>
                  <a:lnTo>
                    <a:pt x="135" y="75"/>
                  </a:lnTo>
                  <a:lnTo>
                    <a:pt x="210" y="150"/>
                  </a:lnTo>
                  <a:lnTo>
                    <a:pt x="435" y="0"/>
                  </a:lnTo>
                  <a:lnTo>
                    <a:pt x="480" y="75"/>
                  </a:lnTo>
                  <a:lnTo>
                    <a:pt x="600" y="45"/>
                  </a:lnTo>
                  <a:lnTo>
                    <a:pt x="585" y="180"/>
                  </a:lnTo>
                  <a:lnTo>
                    <a:pt x="510" y="210"/>
                  </a:lnTo>
                  <a:lnTo>
                    <a:pt x="510" y="345"/>
                  </a:lnTo>
                  <a:lnTo>
                    <a:pt x="435" y="330"/>
                  </a:lnTo>
                  <a:lnTo>
                    <a:pt x="375" y="345"/>
                  </a:lnTo>
                  <a:lnTo>
                    <a:pt x="390" y="540"/>
                  </a:lnTo>
                  <a:lnTo>
                    <a:pt x="435" y="600"/>
                  </a:lnTo>
                  <a:lnTo>
                    <a:pt x="375" y="675"/>
                  </a:lnTo>
                  <a:lnTo>
                    <a:pt x="240" y="690"/>
                  </a:lnTo>
                  <a:lnTo>
                    <a:pt x="180" y="510"/>
                  </a:lnTo>
                  <a:lnTo>
                    <a:pt x="30" y="510"/>
                  </a:lnTo>
                  <a:lnTo>
                    <a:pt x="60" y="420"/>
                  </a:lnTo>
                  <a:lnTo>
                    <a:pt x="30" y="375"/>
                  </a:lnTo>
                  <a:lnTo>
                    <a:pt x="75" y="285"/>
                  </a:lnTo>
                  <a:lnTo>
                    <a:pt x="0" y="165"/>
                  </a:lnTo>
                  <a:lnTo>
                    <a:pt x="90" y="165"/>
                  </a:lnTo>
                  <a:lnTo>
                    <a:pt x="30" y="7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2" name="Google Shape;352;p40"/>
            <p:cNvSpPr/>
            <p:nvPr/>
          </p:nvSpPr>
          <p:spPr>
            <a:xfrm>
              <a:off x="2400" y="4365"/>
              <a:ext cx="615" cy="855"/>
            </a:xfrm>
            <a:custGeom>
              <a:avLst/>
              <a:gdLst/>
              <a:ahLst/>
              <a:cxnLst/>
              <a:rect l="l" t="t" r="r" b="b"/>
              <a:pathLst>
                <a:path w="615" h="855" extrusionOk="0">
                  <a:moveTo>
                    <a:pt x="645" y="315"/>
                  </a:moveTo>
                  <a:lnTo>
                    <a:pt x="360" y="0"/>
                  </a:lnTo>
                  <a:lnTo>
                    <a:pt x="270" y="15"/>
                  </a:lnTo>
                  <a:lnTo>
                    <a:pt x="255" y="75"/>
                  </a:lnTo>
                  <a:lnTo>
                    <a:pt x="135" y="75"/>
                  </a:lnTo>
                  <a:lnTo>
                    <a:pt x="120" y="165"/>
                  </a:lnTo>
                  <a:lnTo>
                    <a:pt x="15" y="240"/>
                  </a:lnTo>
                  <a:lnTo>
                    <a:pt x="0" y="570"/>
                  </a:lnTo>
                  <a:lnTo>
                    <a:pt x="60" y="600"/>
                  </a:lnTo>
                  <a:lnTo>
                    <a:pt x="15" y="750"/>
                  </a:lnTo>
                  <a:lnTo>
                    <a:pt x="30" y="795"/>
                  </a:lnTo>
                  <a:lnTo>
                    <a:pt x="90" y="780"/>
                  </a:lnTo>
                  <a:lnTo>
                    <a:pt x="135" y="855"/>
                  </a:lnTo>
                  <a:lnTo>
                    <a:pt x="255" y="765"/>
                  </a:lnTo>
                  <a:lnTo>
                    <a:pt x="390" y="600"/>
                  </a:lnTo>
                  <a:lnTo>
                    <a:pt x="540" y="525"/>
                  </a:lnTo>
                  <a:lnTo>
                    <a:pt x="360" y="435"/>
                  </a:lnTo>
                  <a:lnTo>
                    <a:pt x="375" y="360"/>
                  </a:lnTo>
                  <a:lnTo>
                    <a:pt x="450" y="330"/>
                  </a:lnTo>
                  <a:lnTo>
                    <a:pt x="465" y="405"/>
                  </a:lnTo>
                  <a:lnTo>
                    <a:pt x="615" y="390"/>
                  </a:lnTo>
                  <a:lnTo>
                    <a:pt x="645" y="31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3" name="Google Shape;353;p40"/>
            <p:cNvSpPr/>
            <p:nvPr/>
          </p:nvSpPr>
          <p:spPr>
            <a:xfrm>
              <a:off x="2220" y="3765"/>
              <a:ext cx="315" cy="300"/>
            </a:xfrm>
            <a:custGeom>
              <a:avLst/>
              <a:gdLst/>
              <a:ahLst/>
              <a:cxnLst/>
              <a:rect l="l" t="t" r="r" b="b"/>
              <a:pathLst>
                <a:path w="315" h="300" extrusionOk="0">
                  <a:moveTo>
                    <a:pt x="150" y="30"/>
                  </a:moveTo>
                  <a:lnTo>
                    <a:pt x="165" y="90"/>
                  </a:lnTo>
                  <a:lnTo>
                    <a:pt x="315" y="150"/>
                  </a:lnTo>
                  <a:lnTo>
                    <a:pt x="300" y="300"/>
                  </a:lnTo>
                  <a:lnTo>
                    <a:pt x="195" y="255"/>
                  </a:lnTo>
                  <a:lnTo>
                    <a:pt x="105" y="240"/>
                  </a:lnTo>
                  <a:lnTo>
                    <a:pt x="90" y="120"/>
                  </a:lnTo>
                  <a:lnTo>
                    <a:pt x="0" y="75"/>
                  </a:lnTo>
                  <a:lnTo>
                    <a:pt x="75" y="0"/>
                  </a:lnTo>
                  <a:lnTo>
                    <a:pt x="150" y="3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4" name="Google Shape;354;p40"/>
            <p:cNvSpPr/>
            <p:nvPr/>
          </p:nvSpPr>
          <p:spPr>
            <a:xfrm>
              <a:off x="1725" y="3720"/>
              <a:ext cx="375" cy="345"/>
            </a:xfrm>
            <a:custGeom>
              <a:avLst/>
              <a:gdLst/>
              <a:ahLst/>
              <a:cxnLst/>
              <a:rect l="l" t="t" r="r" b="b"/>
              <a:pathLst>
                <a:path w="375" h="345" extrusionOk="0">
                  <a:moveTo>
                    <a:pt x="120" y="0"/>
                  </a:moveTo>
                  <a:lnTo>
                    <a:pt x="210" y="30"/>
                  </a:lnTo>
                  <a:lnTo>
                    <a:pt x="225" y="195"/>
                  </a:lnTo>
                  <a:lnTo>
                    <a:pt x="360" y="180"/>
                  </a:lnTo>
                  <a:lnTo>
                    <a:pt x="375" y="225"/>
                  </a:lnTo>
                  <a:lnTo>
                    <a:pt x="300" y="345"/>
                  </a:lnTo>
                  <a:lnTo>
                    <a:pt x="210" y="330"/>
                  </a:lnTo>
                  <a:lnTo>
                    <a:pt x="150" y="240"/>
                  </a:lnTo>
                  <a:lnTo>
                    <a:pt x="90" y="255"/>
                  </a:lnTo>
                  <a:lnTo>
                    <a:pt x="90" y="120"/>
                  </a:lnTo>
                  <a:lnTo>
                    <a:pt x="0" y="60"/>
                  </a:lnTo>
                  <a:lnTo>
                    <a:pt x="75" y="45"/>
                  </a:lnTo>
                  <a:lnTo>
                    <a:pt x="12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5" name="Google Shape;355;p40"/>
            <p:cNvSpPr/>
            <p:nvPr/>
          </p:nvSpPr>
          <p:spPr>
            <a:xfrm>
              <a:off x="2160" y="4020"/>
              <a:ext cx="540" cy="420"/>
            </a:xfrm>
            <a:custGeom>
              <a:avLst/>
              <a:gdLst/>
              <a:ahLst/>
              <a:cxnLst/>
              <a:rect l="l" t="t" r="r" b="b"/>
              <a:pathLst>
                <a:path w="540" h="420" extrusionOk="0">
                  <a:moveTo>
                    <a:pt x="255" y="570"/>
                  </a:moveTo>
                  <a:lnTo>
                    <a:pt x="375" y="480"/>
                  </a:lnTo>
                  <a:lnTo>
                    <a:pt x="375" y="405"/>
                  </a:lnTo>
                  <a:lnTo>
                    <a:pt x="510" y="420"/>
                  </a:lnTo>
                  <a:lnTo>
                    <a:pt x="480" y="315"/>
                  </a:lnTo>
                  <a:lnTo>
                    <a:pt x="540" y="225"/>
                  </a:lnTo>
                  <a:lnTo>
                    <a:pt x="435" y="255"/>
                  </a:lnTo>
                  <a:lnTo>
                    <a:pt x="375" y="180"/>
                  </a:lnTo>
                  <a:lnTo>
                    <a:pt x="375" y="120"/>
                  </a:lnTo>
                  <a:lnTo>
                    <a:pt x="360" y="45"/>
                  </a:lnTo>
                  <a:lnTo>
                    <a:pt x="165" y="0"/>
                  </a:lnTo>
                  <a:lnTo>
                    <a:pt x="0" y="75"/>
                  </a:lnTo>
                  <a:lnTo>
                    <a:pt x="30" y="165"/>
                  </a:lnTo>
                  <a:lnTo>
                    <a:pt x="105" y="180"/>
                  </a:lnTo>
                  <a:lnTo>
                    <a:pt x="105" y="285"/>
                  </a:lnTo>
                  <a:lnTo>
                    <a:pt x="135" y="360"/>
                  </a:lnTo>
                  <a:lnTo>
                    <a:pt x="195" y="345"/>
                  </a:lnTo>
                  <a:lnTo>
                    <a:pt x="255" y="57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6" name="Google Shape;356;p40"/>
            <p:cNvSpPr/>
            <p:nvPr/>
          </p:nvSpPr>
          <p:spPr>
            <a:xfrm>
              <a:off x="2550" y="3960"/>
              <a:ext cx="390" cy="315"/>
            </a:xfrm>
            <a:custGeom>
              <a:avLst/>
              <a:gdLst/>
              <a:ahLst/>
              <a:cxnLst/>
              <a:rect l="l" t="t" r="r" b="b"/>
              <a:pathLst>
                <a:path w="390" h="315" extrusionOk="0">
                  <a:moveTo>
                    <a:pt x="120" y="420"/>
                  </a:moveTo>
                  <a:lnTo>
                    <a:pt x="210" y="405"/>
                  </a:lnTo>
                  <a:lnTo>
                    <a:pt x="210" y="315"/>
                  </a:lnTo>
                  <a:lnTo>
                    <a:pt x="270" y="315"/>
                  </a:lnTo>
                  <a:lnTo>
                    <a:pt x="390" y="105"/>
                  </a:lnTo>
                  <a:lnTo>
                    <a:pt x="285" y="0"/>
                  </a:lnTo>
                  <a:lnTo>
                    <a:pt x="165" y="105"/>
                  </a:lnTo>
                  <a:lnTo>
                    <a:pt x="120" y="45"/>
                  </a:lnTo>
                  <a:lnTo>
                    <a:pt x="75" y="165"/>
                  </a:lnTo>
                  <a:lnTo>
                    <a:pt x="0" y="180"/>
                  </a:lnTo>
                  <a:lnTo>
                    <a:pt x="15" y="285"/>
                  </a:lnTo>
                  <a:lnTo>
                    <a:pt x="60" y="315"/>
                  </a:lnTo>
                  <a:lnTo>
                    <a:pt x="105" y="285"/>
                  </a:lnTo>
                  <a:lnTo>
                    <a:pt x="120" y="42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7" name="Google Shape;357;p40"/>
            <p:cNvSpPr/>
            <p:nvPr/>
          </p:nvSpPr>
          <p:spPr>
            <a:xfrm>
              <a:off x="2070" y="3840"/>
              <a:ext cx="165" cy="270"/>
            </a:xfrm>
            <a:custGeom>
              <a:avLst/>
              <a:gdLst/>
              <a:ahLst/>
              <a:cxnLst/>
              <a:rect l="l" t="t" r="r" b="b"/>
              <a:pathLst>
                <a:path w="165" h="270" extrusionOk="0">
                  <a:moveTo>
                    <a:pt x="255" y="165"/>
                  </a:moveTo>
                  <a:lnTo>
                    <a:pt x="240" y="45"/>
                  </a:lnTo>
                  <a:lnTo>
                    <a:pt x="150" y="0"/>
                  </a:lnTo>
                  <a:lnTo>
                    <a:pt x="75" y="30"/>
                  </a:lnTo>
                  <a:lnTo>
                    <a:pt x="90" y="90"/>
                  </a:lnTo>
                  <a:lnTo>
                    <a:pt x="45" y="90"/>
                  </a:lnTo>
                  <a:lnTo>
                    <a:pt x="0" y="165"/>
                  </a:lnTo>
                  <a:lnTo>
                    <a:pt x="75" y="270"/>
                  </a:lnTo>
                  <a:lnTo>
                    <a:pt x="165" y="195"/>
                  </a:lnTo>
                  <a:lnTo>
                    <a:pt x="255" y="16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8" name="Google Shape;358;p40"/>
            <p:cNvSpPr/>
            <p:nvPr/>
          </p:nvSpPr>
          <p:spPr>
            <a:xfrm>
              <a:off x="2385" y="3375"/>
              <a:ext cx="750" cy="765"/>
            </a:xfrm>
            <a:custGeom>
              <a:avLst/>
              <a:gdLst/>
              <a:ahLst/>
              <a:cxnLst/>
              <a:rect l="l" t="t" r="r" b="b"/>
              <a:pathLst>
                <a:path w="750" h="765" extrusionOk="0">
                  <a:moveTo>
                    <a:pt x="690" y="405"/>
                  </a:moveTo>
                  <a:lnTo>
                    <a:pt x="750" y="495"/>
                  </a:lnTo>
                  <a:lnTo>
                    <a:pt x="630" y="570"/>
                  </a:lnTo>
                  <a:lnTo>
                    <a:pt x="600" y="675"/>
                  </a:lnTo>
                  <a:lnTo>
                    <a:pt x="540" y="690"/>
                  </a:lnTo>
                  <a:lnTo>
                    <a:pt x="450" y="585"/>
                  </a:lnTo>
                  <a:lnTo>
                    <a:pt x="330" y="675"/>
                  </a:lnTo>
                  <a:lnTo>
                    <a:pt x="270" y="645"/>
                  </a:lnTo>
                  <a:lnTo>
                    <a:pt x="240" y="750"/>
                  </a:lnTo>
                  <a:lnTo>
                    <a:pt x="150" y="765"/>
                  </a:lnTo>
                  <a:lnTo>
                    <a:pt x="150" y="540"/>
                  </a:lnTo>
                  <a:lnTo>
                    <a:pt x="0" y="465"/>
                  </a:lnTo>
                  <a:lnTo>
                    <a:pt x="0" y="390"/>
                  </a:lnTo>
                  <a:lnTo>
                    <a:pt x="60" y="360"/>
                  </a:lnTo>
                  <a:lnTo>
                    <a:pt x="165" y="360"/>
                  </a:lnTo>
                  <a:lnTo>
                    <a:pt x="105" y="225"/>
                  </a:lnTo>
                  <a:lnTo>
                    <a:pt x="285" y="270"/>
                  </a:lnTo>
                  <a:lnTo>
                    <a:pt x="330" y="120"/>
                  </a:lnTo>
                  <a:lnTo>
                    <a:pt x="510" y="0"/>
                  </a:lnTo>
                  <a:lnTo>
                    <a:pt x="570" y="60"/>
                  </a:lnTo>
                  <a:lnTo>
                    <a:pt x="525" y="165"/>
                  </a:lnTo>
                  <a:lnTo>
                    <a:pt x="435" y="210"/>
                  </a:lnTo>
                  <a:lnTo>
                    <a:pt x="420" y="345"/>
                  </a:lnTo>
                  <a:lnTo>
                    <a:pt x="690" y="40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59" name="Google Shape;359;p40"/>
            <p:cNvSpPr/>
            <p:nvPr/>
          </p:nvSpPr>
          <p:spPr>
            <a:xfrm>
              <a:off x="1860" y="3525"/>
              <a:ext cx="645" cy="405"/>
            </a:xfrm>
            <a:custGeom>
              <a:avLst/>
              <a:gdLst/>
              <a:ahLst/>
              <a:cxnLst/>
              <a:rect l="l" t="t" r="r" b="b"/>
              <a:pathLst>
                <a:path w="645" h="405" extrusionOk="0">
                  <a:moveTo>
                    <a:pt x="690" y="210"/>
                  </a:moveTo>
                  <a:lnTo>
                    <a:pt x="615" y="90"/>
                  </a:lnTo>
                  <a:lnTo>
                    <a:pt x="525" y="0"/>
                  </a:lnTo>
                  <a:lnTo>
                    <a:pt x="390" y="0"/>
                  </a:lnTo>
                  <a:lnTo>
                    <a:pt x="195" y="45"/>
                  </a:lnTo>
                  <a:lnTo>
                    <a:pt x="30" y="75"/>
                  </a:lnTo>
                  <a:lnTo>
                    <a:pt x="0" y="195"/>
                  </a:lnTo>
                  <a:lnTo>
                    <a:pt x="75" y="225"/>
                  </a:lnTo>
                  <a:lnTo>
                    <a:pt x="90" y="390"/>
                  </a:lnTo>
                  <a:lnTo>
                    <a:pt x="225" y="375"/>
                  </a:lnTo>
                  <a:lnTo>
                    <a:pt x="240" y="405"/>
                  </a:lnTo>
                  <a:lnTo>
                    <a:pt x="315" y="375"/>
                  </a:lnTo>
                  <a:lnTo>
                    <a:pt x="300" y="330"/>
                  </a:lnTo>
                  <a:lnTo>
                    <a:pt x="375" y="315"/>
                  </a:lnTo>
                  <a:lnTo>
                    <a:pt x="390" y="225"/>
                  </a:lnTo>
                  <a:lnTo>
                    <a:pt x="525" y="255"/>
                  </a:lnTo>
                  <a:lnTo>
                    <a:pt x="570" y="195"/>
                  </a:lnTo>
                  <a:lnTo>
                    <a:pt x="645" y="240"/>
                  </a:lnTo>
                  <a:lnTo>
                    <a:pt x="690" y="21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0" name="Google Shape;360;p40"/>
            <p:cNvSpPr/>
            <p:nvPr/>
          </p:nvSpPr>
          <p:spPr>
            <a:xfrm>
              <a:off x="1995" y="4485"/>
              <a:ext cx="750" cy="1035"/>
            </a:xfrm>
            <a:custGeom>
              <a:avLst/>
              <a:gdLst/>
              <a:ahLst/>
              <a:cxnLst/>
              <a:rect l="l" t="t" r="r" b="b"/>
              <a:pathLst>
                <a:path w="750" h="1035" extrusionOk="0">
                  <a:moveTo>
                    <a:pt x="0" y="225"/>
                  </a:moveTo>
                  <a:lnTo>
                    <a:pt x="105" y="345"/>
                  </a:lnTo>
                  <a:lnTo>
                    <a:pt x="225" y="705"/>
                  </a:lnTo>
                  <a:lnTo>
                    <a:pt x="315" y="690"/>
                  </a:lnTo>
                  <a:lnTo>
                    <a:pt x="480" y="825"/>
                  </a:lnTo>
                  <a:lnTo>
                    <a:pt x="495" y="975"/>
                  </a:lnTo>
                  <a:lnTo>
                    <a:pt x="675" y="1035"/>
                  </a:lnTo>
                  <a:lnTo>
                    <a:pt x="750" y="990"/>
                  </a:lnTo>
                  <a:lnTo>
                    <a:pt x="690" y="795"/>
                  </a:lnTo>
                  <a:lnTo>
                    <a:pt x="735" y="720"/>
                  </a:lnTo>
                  <a:lnTo>
                    <a:pt x="630" y="690"/>
                  </a:lnTo>
                  <a:lnTo>
                    <a:pt x="540" y="735"/>
                  </a:lnTo>
                  <a:lnTo>
                    <a:pt x="405" y="600"/>
                  </a:lnTo>
                  <a:lnTo>
                    <a:pt x="465" y="465"/>
                  </a:lnTo>
                  <a:lnTo>
                    <a:pt x="405" y="450"/>
                  </a:lnTo>
                  <a:lnTo>
                    <a:pt x="405" y="0"/>
                  </a:lnTo>
                  <a:lnTo>
                    <a:pt x="255" y="120"/>
                  </a:lnTo>
                  <a:lnTo>
                    <a:pt x="135" y="135"/>
                  </a:lnTo>
                  <a:lnTo>
                    <a:pt x="75" y="195"/>
                  </a:lnTo>
                  <a:lnTo>
                    <a:pt x="0" y="22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1" name="Google Shape;361;p40"/>
            <p:cNvSpPr/>
            <p:nvPr/>
          </p:nvSpPr>
          <p:spPr>
            <a:xfrm>
              <a:off x="1590" y="3795"/>
              <a:ext cx="360" cy="495"/>
            </a:xfrm>
            <a:custGeom>
              <a:avLst/>
              <a:gdLst/>
              <a:ahLst/>
              <a:cxnLst/>
              <a:rect l="l" t="t" r="r" b="b"/>
              <a:pathLst>
                <a:path w="360" h="495" extrusionOk="0">
                  <a:moveTo>
                    <a:pt x="120" y="0"/>
                  </a:moveTo>
                  <a:lnTo>
                    <a:pt x="225" y="75"/>
                  </a:lnTo>
                  <a:lnTo>
                    <a:pt x="225" y="180"/>
                  </a:lnTo>
                  <a:lnTo>
                    <a:pt x="300" y="180"/>
                  </a:lnTo>
                  <a:lnTo>
                    <a:pt x="360" y="270"/>
                  </a:lnTo>
                  <a:lnTo>
                    <a:pt x="330" y="405"/>
                  </a:lnTo>
                  <a:lnTo>
                    <a:pt x="255" y="495"/>
                  </a:lnTo>
                  <a:lnTo>
                    <a:pt x="240" y="435"/>
                  </a:lnTo>
                  <a:lnTo>
                    <a:pt x="165" y="420"/>
                  </a:lnTo>
                  <a:lnTo>
                    <a:pt x="0" y="195"/>
                  </a:lnTo>
                  <a:lnTo>
                    <a:pt x="60" y="165"/>
                  </a:lnTo>
                  <a:lnTo>
                    <a:pt x="60" y="30"/>
                  </a:lnTo>
                  <a:lnTo>
                    <a:pt x="12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2" name="Google Shape;362;p40"/>
            <p:cNvSpPr/>
            <p:nvPr/>
          </p:nvSpPr>
          <p:spPr>
            <a:xfrm>
              <a:off x="1950" y="4275"/>
              <a:ext cx="435" cy="405"/>
            </a:xfrm>
            <a:custGeom>
              <a:avLst/>
              <a:gdLst/>
              <a:ahLst/>
              <a:cxnLst/>
              <a:rect l="l" t="t" r="r" b="b"/>
              <a:pathLst>
                <a:path w="435" h="405" extrusionOk="0">
                  <a:moveTo>
                    <a:pt x="45" y="390"/>
                  </a:moveTo>
                  <a:lnTo>
                    <a:pt x="120" y="405"/>
                  </a:lnTo>
                  <a:lnTo>
                    <a:pt x="180" y="345"/>
                  </a:lnTo>
                  <a:lnTo>
                    <a:pt x="330" y="315"/>
                  </a:lnTo>
                  <a:lnTo>
                    <a:pt x="435" y="180"/>
                  </a:lnTo>
                  <a:lnTo>
                    <a:pt x="390" y="90"/>
                  </a:lnTo>
                  <a:lnTo>
                    <a:pt x="345" y="90"/>
                  </a:lnTo>
                  <a:lnTo>
                    <a:pt x="300" y="30"/>
                  </a:lnTo>
                  <a:lnTo>
                    <a:pt x="225" y="90"/>
                  </a:lnTo>
                  <a:lnTo>
                    <a:pt x="135" y="0"/>
                  </a:lnTo>
                  <a:lnTo>
                    <a:pt x="45" y="0"/>
                  </a:lnTo>
                  <a:lnTo>
                    <a:pt x="0" y="90"/>
                  </a:lnTo>
                  <a:lnTo>
                    <a:pt x="45" y="39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3" name="Google Shape;363;p40"/>
            <p:cNvSpPr/>
            <p:nvPr/>
          </p:nvSpPr>
          <p:spPr>
            <a:xfrm>
              <a:off x="1410" y="4005"/>
              <a:ext cx="585" cy="690"/>
            </a:xfrm>
            <a:custGeom>
              <a:avLst/>
              <a:gdLst/>
              <a:ahLst/>
              <a:cxnLst/>
              <a:rect l="l" t="t" r="r" b="b"/>
              <a:pathLst>
                <a:path w="585" h="690" extrusionOk="0">
                  <a:moveTo>
                    <a:pt x="210" y="735"/>
                  </a:moveTo>
                  <a:lnTo>
                    <a:pt x="300" y="615"/>
                  </a:lnTo>
                  <a:lnTo>
                    <a:pt x="585" y="690"/>
                  </a:lnTo>
                  <a:lnTo>
                    <a:pt x="525" y="360"/>
                  </a:lnTo>
                  <a:lnTo>
                    <a:pt x="435" y="300"/>
                  </a:lnTo>
                  <a:lnTo>
                    <a:pt x="420" y="225"/>
                  </a:lnTo>
                  <a:lnTo>
                    <a:pt x="345" y="225"/>
                  </a:lnTo>
                  <a:lnTo>
                    <a:pt x="165" y="0"/>
                  </a:lnTo>
                  <a:lnTo>
                    <a:pt x="45" y="15"/>
                  </a:lnTo>
                  <a:lnTo>
                    <a:pt x="0" y="120"/>
                  </a:lnTo>
                  <a:lnTo>
                    <a:pt x="135" y="270"/>
                  </a:lnTo>
                  <a:lnTo>
                    <a:pt x="120" y="405"/>
                  </a:lnTo>
                  <a:lnTo>
                    <a:pt x="210" y="570"/>
                  </a:lnTo>
                  <a:lnTo>
                    <a:pt x="210" y="73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4" name="Google Shape;364;p40"/>
            <p:cNvSpPr/>
            <p:nvPr/>
          </p:nvSpPr>
          <p:spPr>
            <a:xfrm>
              <a:off x="1845" y="4020"/>
              <a:ext cx="420" cy="345"/>
            </a:xfrm>
            <a:custGeom>
              <a:avLst/>
              <a:gdLst/>
              <a:ahLst/>
              <a:cxnLst/>
              <a:rect l="l" t="t" r="r" b="b"/>
              <a:pathLst>
                <a:path w="420" h="345" extrusionOk="0">
                  <a:moveTo>
                    <a:pt x="0" y="255"/>
                  </a:moveTo>
                  <a:lnTo>
                    <a:pt x="15" y="300"/>
                  </a:lnTo>
                  <a:lnTo>
                    <a:pt x="105" y="345"/>
                  </a:lnTo>
                  <a:lnTo>
                    <a:pt x="150" y="255"/>
                  </a:lnTo>
                  <a:lnTo>
                    <a:pt x="240" y="255"/>
                  </a:lnTo>
                  <a:lnTo>
                    <a:pt x="330" y="345"/>
                  </a:lnTo>
                  <a:lnTo>
                    <a:pt x="420" y="270"/>
                  </a:lnTo>
                  <a:lnTo>
                    <a:pt x="390" y="165"/>
                  </a:lnTo>
                  <a:lnTo>
                    <a:pt x="345" y="165"/>
                  </a:lnTo>
                  <a:lnTo>
                    <a:pt x="210" y="0"/>
                  </a:lnTo>
                  <a:lnTo>
                    <a:pt x="180" y="45"/>
                  </a:lnTo>
                  <a:lnTo>
                    <a:pt x="120" y="30"/>
                  </a:lnTo>
                  <a:lnTo>
                    <a:pt x="75" y="180"/>
                  </a:lnTo>
                  <a:lnTo>
                    <a:pt x="0" y="25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5" name="Google Shape;365;p40"/>
            <p:cNvSpPr/>
            <p:nvPr/>
          </p:nvSpPr>
          <p:spPr>
            <a:xfrm>
              <a:off x="3105" y="4815"/>
              <a:ext cx="555" cy="525"/>
            </a:xfrm>
            <a:custGeom>
              <a:avLst/>
              <a:gdLst/>
              <a:ahLst/>
              <a:cxnLst/>
              <a:rect l="l" t="t" r="r" b="b"/>
              <a:pathLst>
                <a:path w="555" h="525" extrusionOk="0">
                  <a:moveTo>
                    <a:pt x="45" y="375"/>
                  </a:moveTo>
                  <a:lnTo>
                    <a:pt x="495" y="525"/>
                  </a:lnTo>
                  <a:lnTo>
                    <a:pt x="555" y="465"/>
                  </a:lnTo>
                  <a:lnTo>
                    <a:pt x="390" y="150"/>
                  </a:lnTo>
                  <a:lnTo>
                    <a:pt x="435" y="60"/>
                  </a:lnTo>
                  <a:lnTo>
                    <a:pt x="345" y="120"/>
                  </a:lnTo>
                  <a:lnTo>
                    <a:pt x="210" y="0"/>
                  </a:lnTo>
                  <a:lnTo>
                    <a:pt x="135" y="15"/>
                  </a:lnTo>
                  <a:lnTo>
                    <a:pt x="105" y="150"/>
                  </a:lnTo>
                  <a:lnTo>
                    <a:pt x="0" y="225"/>
                  </a:lnTo>
                  <a:lnTo>
                    <a:pt x="90" y="300"/>
                  </a:lnTo>
                  <a:lnTo>
                    <a:pt x="45" y="37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6" name="Google Shape;366;p40"/>
            <p:cNvSpPr/>
            <p:nvPr/>
          </p:nvSpPr>
          <p:spPr>
            <a:xfrm>
              <a:off x="2940" y="3960"/>
              <a:ext cx="825" cy="960"/>
            </a:xfrm>
            <a:custGeom>
              <a:avLst/>
              <a:gdLst/>
              <a:ahLst/>
              <a:cxnLst/>
              <a:rect l="l" t="t" r="r" b="b"/>
              <a:pathLst>
                <a:path w="825" h="960" extrusionOk="0">
                  <a:moveTo>
                    <a:pt x="735" y="540"/>
                  </a:moveTo>
                  <a:lnTo>
                    <a:pt x="795" y="435"/>
                  </a:lnTo>
                  <a:lnTo>
                    <a:pt x="825" y="225"/>
                  </a:lnTo>
                  <a:lnTo>
                    <a:pt x="795" y="75"/>
                  </a:lnTo>
                  <a:lnTo>
                    <a:pt x="705" y="0"/>
                  </a:lnTo>
                  <a:lnTo>
                    <a:pt x="540" y="210"/>
                  </a:lnTo>
                  <a:lnTo>
                    <a:pt x="420" y="255"/>
                  </a:lnTo>
                  <a:lnTo>
                    <a:pt x="375" y="435"/>
                  </a:lnTo>
                  <a:lnTo>
                    <a:pt x="0" y="585"/>
                  </a:lnTo>
                  <a:lnTo>
                    <a:pt x="120" y="705"/>
                  </a:lnTo>
                  <a:lnTo>
                    <a:pt x="300" y="870"/>
                  </a:lnTo>
                  <a:lnTo>
                    <a:pt x="390" y="870"/>
                  </a:lnTo>
                  <a:lnTo>
                    <a:pt x="510" y="960"/>
                  </a:lnTo>
                  <a:lnTo>
                    <a:pt x="600" y="915"/>
                  </a:lnTo>
                  <a:lnTo>
                    <a:pt x="660" y="825"/>
                  </a:lnTo>
                  <a:lnTo>
                    <a:pt x="765" y="840"/>
                  </a:lnTo>
                  <a:lnTo>
                    <a:pt x="810" y="750"/>
                  </a:lnTo>
                  <a:lnTo>
                    <a:pt x="810" y="615"/>
                  </a:lnTo>
                  <a:lnTo>
                    <a:pt x="735" y="54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7" name="Google Shape;367;p40"/>
            <p:cNvSpPr/>
            <p:nvPr/>
          </p:nvSpPr>
          <p:spPr>
            <a:xfrm>
              <a:off x="3495" y="4695"/>
              <a:ext cx="915" cy="705"/>
            </a:xfrm>
            <a:custGeom>
              <a:avLst/>
              <a:gdLst/>
              <a:ahLst/>
              <a:cxnLst/>
              <a:rect l="l" t="t" r="r" b="b"/>
              <a:pathLst>
                <a:path w="915" h="705" extrusionOk="0">
                  <a:moveTo>
                    <a:pt x="615" y="0"/>
                  </a:moveTo>
                  <a:lnTo>
                    <a:pt x="750" y="105"/>
                  </a:lnTo>
                  <a:lnTo>
                    <a:pt x="810" y="315"/>
                  </a:lnTo>
                  <a:lnTo>
                    <a:pt x="915" y="420"/>
                  </a:lnTo>
                  <a:lnTo>
                    <a:pt x="810" y="435"/>
                  </a:lnTo>
                  <a:lnTo>
                    <a:pt x="615" y="330"/>
                  </a:lnTo>
                  <a:lnTo>
                    <a:pt x="615" y="255"/>
                  </a:lnTo>
                  <a:lnTo>
                    <a:pt x="495" y="345"/>
                  </a:lnTo>
                  <a:lnTo>
                    <a:pt x="510" y="555"/>
                  </a:lnTo>
                  <a:lnTo>
                    <a:pt x="285" y="705"/>
                  </a:lnTo>
                  <a:lnTo>
                    <a:pt x="165" y="585"/>
                  </a:lnTo>
                  <a:lnTo>
                    <a:pt x="0" y="285"/>
                  </a:lnTo>
                  <a:lnTo>
                    <a:pt x="105" y="105"/>
                  </a:lnTo>
                  <a:lnTo>
                    <a:pt x="210" y="105"/>
                  </a:lnTo>
                  <a:lnTo>
                    <a:pt x="270" y="45"/>
                  </a:lnTo>
                  <a:lnTo>
                    <a:pt x="615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8" name="Google Shape;368;p40"/>
            <p:cNvSpPr/>
            <p:nvPr/>
          </p:nvSpPr>
          <p:spPr>
            <a:xfrm>
              <a:off x="2640" y="4680"/>
              <a:ext cx="600" cy="615"/>
            </a:xfrm>
            <a:custGeom>
              <a:avLst/>
              <a:gdLst/>
              <a:ahLst/>
              <a:cxnLst/>
              <a:rect l="l" t="t" r="r" b="b"/>
              <a:pathLst>
                <a:path w="600" h="615" extrusionOk="0">
                  <a:moveTo>
                    <a:pt x="45" y="615"/>
                  </a:moveTo>
                  <a:lnTo>
                    <a:pt x="135" y="615"/>
                  </a:lnTo>
                  <a:lnTo>
                    <a:pt x="225" y="525"/>
                  </a:lnTo>
                  <a:lnTo>
                    <a:pt x="300" y="540"/>
                  </a:lnTo>
                  <a:lnTo>
                    <a:pt x="330" y="405"/>
                  </a:lnTo>
                  <a:lnTo>
                    <a:pt x="495" y="510"/>
                  </a:lnTo>
                  <a:lnTo>
                    <a:pt x="555" y="435"/>
                  </a:lnTo>
                  <a:lnTo>
                    <a:pt x="465" y="345"/>
                  </a:lnTo>
                  <a:lnTo>
                    <a:pt x="570" y="285"/>
                  </a:lnTo>
                  <a:lnTo>
                    <a:pt x="600" y="135"/>
                  </a:lnTo>
                  <a:lnTo>
                    <a:pt x="420" y="0"/>
                  </a:lnTo>
                  <a:lnTo>
                    <a:pt x="345" y="90"/>
                  </a:lnTo>
                  <a:lnTo>
                    <a:pt x="240" y="90"/>
                  </a:lnTo>
                  <a:lnTo>
                    <a:pt x="180" y="15"/>
                  </a:lnTo>
                  <a:lnTo>
                    <a:pt x="135" y="120"/>
                  </a:lnTo>
                  <a:lnTo>
                    <a:pt x="315" y="210"/>
                  </a:lnTo>
                  <a:lnTo>
                    <a:pt x="240" y="285"/>
                  </a:lnTo>
                  <a:lnTo>
                    <a:pt x="165" y="285"/>
                  </a:lnTo>
                  <a:lnTo>
                    <a:pt x="0" y="450"/>
                  </a:lnTo>
                  <a:lnTo>
                    <a:pt x="105" y="555"/>
                  </a:lnTo>
                  <a:lnTo>
                    <a:pt x="45" y="61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69" name="Google Shape;369;p40"/>
            <p:cNvSpPr/>
            <p:nvPr/>
          </p:nvSpPr>
          <p:spPr>
            <a:xfrm>
              <a:off x="3660" y="3585"/>
              <a:ext cx="1740" cy="1515"/>
            </a:xfrm>
            <a:custGeom>
              <a:avLst/>
              <a:gdLst/>
              <a:ahLst/>
              <a:cxnLst/>
              <a:rect l="l" t="t" r="r" b="b"/>
              <a:pathLst>
                <a:path w="1740" h="1515" extrusionOk="0">
                  <a:moveTo>
                    <a:pt x="540" y="0"/>
                  </a:moveTo>
                  <a:lnTo>
                    <a:pt x="540" y="105"/>
                  </a:lnTo>
                  <a:lnTo>
                    <a:pt x="465" y="195"/>
                  </a:lnTo>
                  <a:lnTo>
                    <a:pt x="525" y="270"/>
                  </a:lnTo>
                  <a:lnTo>
                    <a:pt x="690" y="330"/>
                  </a:lnTo>
                  <a:lnTo>
                    <a:pt x="690" y="450"/>
                  </a:lnTo>
                  <a:lnTo>
                    <a:pt x="825" y="450"/>
                  </a:lnTo>
                  <a:lnTo>
                    <a:pt x="900" y="525"/>
                  </a:lnTo>
                  <a:lnTo>
                    <a:pt x="885" y="735"/>
                  </a:lnTo>
                  <a:lnTo>
                    <a:pt x="975" y="750"/>
                  </a:lnTo>
                  <a:lnTo>
                    <a:pt x="1080" y="855"/>
                  </a:lnTo>
                  <a:lnTo>
                    <a:pt x="1200" y="930"/>
                  </a:lnTo>
                  <a:lnTo>
                    <a:pt x="1260" y="1050"/>
                  </a:lnTo>
                  <a:lnTo>
                    <a:pt x="1350" y="1065"/>
                  </a:lnTo>
                  <a:lnTo>
                    <a:pt x="1485" y="1020"/>
                  </a:lnTo>
                  <a:lnTo>
                    <a:pt x="1680" y="1245"/>
                  </a:lnTo>
                  <a:lnTo>
                    <a:pt x="1665" y="1305"/>
                  </a:lnTo>
                  <a:lnTo>
                    <a:pt x="1740" y="1410"/>
                  </a:lnTo>
                  <a:lnTo>
                    <a:pt x="1575" y="1455"/>
                  </a:lnTo>
                  <a:lnTo>
                    <a:pt x="1515" y="1380"/>
                  </a:lnTo>
                  <a:lnTo>
                    <a:pt x="1425" y="1455"/>
                  </a:lnTo>
                  <a:lnTo>
                    <a:pt x="1080" y="1260"/>
                  </a:lnTo>
                  <a:lnTo>
                    <a:pt x="960" y="1425"/>
                  </a:lnTo>
                  <a:lnTo>
                    <a:pt x="855" y="1425"/>
                  </a:lnTo>
                  <a:lnTo>
                    <a:pt x="765" y="1515"/>
                  </a:lnTo>
                  <a:lnTo>
                    <a:pt x="645" y="1395"/>
                  </a:lnTo>
                  <a:lnTo>
                    <a:pt x="555" y="1185"/>
                  </a:lnTo>
                  <a:lnTo>
                    <a:pt x="450" y="1095"/>
                  </a:lnTo>
                  <a:lnTo>
                    <a:pt x="90" y="1155"/>
                  </a:lnTo>
                  <a:lnTo>
                    <a:pt x="90" y="990"/>
                  </a:lnTo>
                  <a:lnTo>
                    <a:pt x="15" y="915"/>
                  </a:lnTo>
                  <a:lnTo>
                    <a:pt x="75" y="795"/>
                  </a:lnTo>
                  <a:lnTo>
                    <a:pt x="120" y="615"/>
                  </a:lnTo>
                  <a:lnTo>
                    <a:pt x="75" y="450"/>
                  </a:lnTo>
                  <a:lnTo>
                    <a:pt x="0" y="375"/>
                  </a:lnTo>
                  <a:lnTo>
                    <a:pt x="330" y="0"/>
                  </a:lnTo>
                  <a:lnTo>
                    <a:pt x="420" y="45"/>
                  </a:lnTo>
                  <a:lnTo>
                    <a:pt x="54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0" name="Google Shape;370;p40"/>
            <p:cNvSpPr/>
            <p:nvPr/>
          </p:nvSpPr>
          <p:spPr>
            <a:xfrm>
              <a:off x="4125" y="2820"/>
              <a:ext cx="1485" cy="1995"/>
            </a:xfrm>
            <a:custGeom>
              <a:avLst/>
              <a:gdLst/>
              <a:ahLst/>
              <a:cxnLst/>
              <a:rect l="l" t="t" r="r" b="b"/>
              <a:pathLst>
                <a:path w="1485" h="1995" extrusionOk="0">
                  <a:moveTo>
                    <a:pt x="585" y="405"/>
                  </a:moveTo>
                  <a:lnTo>
                    <a:pt x="660" y="675"/>
                  </a:lnTo>
                  <a:lnTo>
                    <a:pt x="750" y="585"/>
                  </a:lnTo>
                  <a:lnTo>
                    <a:pt x="735" y="390"/>
                  </a:lnTo>
                  <a:lnTo>
                    <a:pt x="840" y="255"/>
                  </a:lnTo>
                  <a:lnTo>
                    <a:pt x="990" y="180"/>
                  </a:lnTo>
                  <a:lnTo>
                    <a:pt x="1110" y="45"/>
                  </a:lnTo>
                  <a:lnTo>
                    <a:pt x="1245" y="0"/>
                  </a:lnTo>
                  <a:lnTo>
                    <a:pt x="1200" y="90"/>
                  </a:lnTo>
                  <a:lnTo>
                    <a:pt x="1260" y="150"/>
                  </a:lnTo>
                  <a:lnTo>
                    <a:pt x="1110" y="315"/>
                  </a:lnTo>
                  <a:lnTo>
                    <a:pt x="945" y="660"/>
                  </a:lnTo>
                  <a:lnTo>
                    <a:pt x="930" y="765"/>
                  </a:lnTo>
                  <a:lnTo>
                    <a:pt x="660" y="975"/>
                  </a:lnTo>
                  <a:lnTo>
                    <a:pt x="615" y="870"/>
                  </a:lnTo>
                  <a:lnTo>
                    <a:pt x="525" y="885"/>
                  </a:lnTo>
                  <a:lnTo>
                    <a:pt x="690" y="1065"/>
                  </a:lnTo>
                  <a:lnTo>
                    <a:pt x="960" y="915"/>
                  </a:lnTo>
                  <a:lnTo>
                    <a:pt x="1005" y="780"/>
                  </a:lnTo>
                  <a:lnTo>
                    <a:pt x="1125" y="780"/>
                  </a:lnTo>
                  <a:lnTo>
                    <a:pt x="1125" y="900"/>
                  </a:lnTo>
                  <a:lnTo>
                    <a:pt x="1080" y="975"/>
                  </a:lnTo>
                  <a:lnTo>
                    <a:pt x="1125" y="1050"/>
                  </a:lnTo>
                  <a:lnTo>
                    <a:pt x="1185" y="1050"/>
                  </a:lnTo>
                  <a:lnTo>
                    <a:pt x="1110" y="975"/>
                  </a:lnTo>
                  <a:lnTo>
                    <a:pt x="1200" y="870"/>
                  </a:lnTo>
                  <a:lnTo>
                    <a:pt x="1140" y="735"/>
                  </a:lnTo>
                  <a:lnTo>
                    <a:pt x="1020" y="705"/>
                  </a:lnTo>
                  <a:lnTo>
                    <a:pt x="1050" y="585"/>
                  </a:lnTo>
                  <a:lnTo>
                    <a:pt x="1170" y="480"/>
                  </a:lnTo>
                  <a:lnTo>
                    <a:pt x="1170" y="330"/>
                  </a:lnTo>
                  <a:lnTo>
                    <a:pt x="1290" y="285"/>
                  </a:lnTo>
                  <a:lnTo>
                    <a:pt x="1365" y="210"/>
                  </a:lnTo>
                  <a:lnTo>
                    <a:pt x="1260" y="420"/>
                  </a:lnTo>
                  <a:lnTo>
                    <a:pt x="1395" y="540"/>
                  </a:lnTo>
                  <a:lnTo>
                    <a:pt x="1365" y="420"/>
                  </a:lnTo>
                  <a:lnTo>
                    <a:pt x="1320" y="360"/>
                  </a:lnTo>
                  <a:lnTo>
                    <a:pt x="1395" y="345"/>
                  </a:lnTo>
                  <a:lnTo>
                    <a:pt x="1410" y="390"/>
                  </a:lnTo>
                  <a:lnTo>
                    <a:pt x="1455" y="375"/>
                  </a:lnTo>
                  <a:lnTo>
                    <a:pt x="1425" y="300"/>
                  </a:lnTo>
                  <a:lnTo>
                    <a:pt x="1485" y="300"/>
                  </a:lnTo>
                  <a:lnTo>
                    <a:pt x="1455" y="435"/>
                  </a:lnTo>
                  <a:lnTo>
                    <a:pt x="1485" y="570"/>
                  </a:lnTo>
                  <a:lnTo>
                    <a:pt x="1470" y="645"/>
                  </a:lnTo>
                  <a:lnTo>
                    <a:pt x="1335" y="705"/>
                  </a:lnTo>
                  <a:lnTo>
                    <a:pt x="1335" y="810"/>
                  </a:lnTo>
                  <a:lnTo>
                    <a:pt x="1455" y="870"/>
                  </a:lnTo>
                  <a:lnTo>
                    <a:pt x="1455" y="990"/>
                  </a:lnTo>
                  <a:lnTo>
                    <a:pt x="1365" y="1065"/>
                  </a:lnTo>
                  <a:lnTo>
                    <a:pt x="1365" y="1590"/>
                  </a:lnTo>
                  <a:lnTo>
                    <a:pt x="1425" y="1650"/>
                  </a:lnTo>
                  <a:lnTo>
                    <a:pt x="1410" y="1740"/>
                  </a:lnTo>
                  <a:lnTo>
                    <a:pt x="1335" y="1815"/>
                  </a:lnTo>
                  <a:lnTo>
                    <a:pt x="1305" y="1920"/>
                  </a:lnTo>
                  <a:lnTo>
                    <a:pt x="1200" y="1995"/>
                  </a:lnTo>
                  <a:lnTo>
                    <a:pt x="1005" y="1785"/>
                  </a:lnTo>
                  <a:lnTo>
                    <a:pt x="900" y="1815"/>
                  </a:lnTo>
                  <a:lnTo>
                    <a:pt x="795" y="1800"/>
                  </a:lnTo>
                  <a:lnTo>
                    <a:pt x="720" y="1680"/>
                  </a:lnTo>
                  <a:lnTo>
                    <a:pt x="615" y="1620"/>
                  </a:lnTo>
                  <a:lnTo>
                    <a:pt x="510" y="1515"/>
                  </a:lnTo>
                  <a:lnTo>
                    <a:pt x="435" y="1500"/>
                  </a:lnTo>
                  <a:lnTo>
                    <a:pt x="435" y="1290"/>
                  </a:lnTo>
                  <a:lnTo>
                    <a:pt x="345" y="1215"/>
                  </a:lnTo>
                  <a:lnTo>
                    <a:pt x="225" y="1215"/>
                  </a:lnTo>
                  <a:lnTo>
                    <a:pt x="210" y="1095"/>
                  </a:lnTo>
                  <a:lnTo>
                    <a:pt x="60" y="1020"/>
                  </a:lnTo>
                  <a:lnTo>
                    <a:pt x="0" y="945"/>
                  </a:lnTo>
                  <a:lnTo>
                    <a:pt x="75" y="870"/>
                  </a:lnTo>
                  <a:lnTo>
                    <a:pt x="90" y="765"/>
                  </a:lnTo>
                  <a:lnTo>
                    <a:pt x="375" y="720"/>
                  </a:lnTo>
                  <a:lnTo>
                    <a:pt x="510" y="645"/>
                  </a:lnTo>
                  <a:lnTo>
                    <a:pt x="480" y="570"/>
                  </a:lnTo>
                  <a:lnTo>
                    <a:pt x="585" y="40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1" name="Google Shape;371;p40"/>
            <p:cNvSpPr/>
            <p:nvPr/>
          </p:nvSpPr>
          <p:spPr>
            <a:xfrm>
              <a:off x="4740" y="6405"/>
              <a:ext cx="555" cy="585"/>
            </a:xfrm>
            <a:custGeom>
              <a:avLst/>
              <a:gdLst/>
              <a:ahLst/>
              <a:cxnLst/>
              <a:rect l="l" t="t" r="r" b="b"/>
              <a:pathLst>
                <a:path w="555" h="585" extrusionOk="0">
                  <a:moveTo>
                    <a:pt x="225" y="480"/>
                  </a:moveTo>
                  <a:lnTo>
                    <a:pt x="285" y="585"/>
                  </a:lnTo>
                  <a:lnTo>
                    <a:pt x="510" y="540"/>
                  </a:lnTo>
                  <a:lnTo>
                    <a:pt x="555" y="405"/>
                  </a:lnTo>
                  <a:lnTo>
                    <a:pt x="495" y="240"/>
                  </a:lnTo>
                  <a:lnTo>
                    <a:pt x="450" y="240"/>
                  </a:lnTo>
                  <a:lnTo>
                    <a:pt x="420" y="195"/>
                  </a:lnTo>
                  <a:lnTo>
                    <a:pt x="480" y="105"/>
                  </a:lnTo>
                  <a:lnTo>
                    <a:pt x="465" y="60"/>
                  </a:lnTo>
                  <a:lnTo>
                    <a:pt x="360" y="0"/>
                  </a:lnTo>
                  <a:lnTo>
                    <a:pt x="330" y="75"/>
                  </a:lnTo>
                  <a:lnTo>
                    <a:pt x="225" y="90"/>
                  </a:lnTo>
                  <a:lnTo>
                    <a:pt x="180" y="135"/>
                  </a:lnTo>
                  <a:lnTo>
                    <a:pt x="30" y="165"/>
                  </a:lnTo>
                  <a:lnTo>
                    <a:pt x="60" y="225"/>
                  </a:lnTo>
                  <a:lnTo>
                    <a:pt x="0" y="270"/>
                  </a:lnTo>
                  <a:lnTo>
                    <a:pt x="135" y="480"/>
                  </a:lnTo>
                  <a:lnTo>
                    <a:pt x="225" y="48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2" name="Google Shape;372;p40"/>
            <p:cNvSpPr/>
            <p:nvPr/>
          </p:nvSpPr>
          <p:spPr>
            <a:xfrm>
              <a:off x="6285" y="5820"/>
              <a:ext cx="1725" cy="1275"/>
            </a:xfrm>
            <a:custGeom>
              <a:avLst/>
              <a:gdLst/>
              <a:ahLst/>
              <a:cxnLst/>
              <a:rect l="l" t="t" r="r" b="b"/>
              <a:pathLst>
                <a:path w="1725" h="1275" extrusionOk="0">
                  <a:moveTo>
                    <a:pt x="1695" y="450"/>
                  </a:moveTo>
                  <a:lnTo>
                    <a:pt x="1635" y="450"/>
                  </a:lnTo>
                  <a:lnTo>
                    <a:pt x="1485" y="630"/>
                  </a:lnTo>
                  <a:lnTo>
                    <a:pt x="1530" y="750"/>
                  </a:lnTo>
                  <a:lnTo>
                    <a:pt x="1440" y="825"/>
                  </a:lnTo>
                  <a:lnTo>
                    <a:pt x="1320" y="870"/>
                  </a:lnTo>
                  <a:lnTo>
                    <a:pt x="1185" y="990"/>
                  </a:lnTo>
                  <a:lnTo>
                    <a:pt x="975" y="1005"/>
                  </a:lnTo>
                  <a:lnTo>
                    <a:pt x="960" y="1140"/>
                  </a:lnTo>
                  <a:lnTo>
                    <a:pt x="1005" y="1185"/>
                  </a:lnTo>
                  <a:lnTo>
                    <a:pt x="870" y="1275"/>
                  </a:lnTo>
                  <a:lnTo>
                    <a:pt x="750" y="1200"/>
                  </a:lnTo>
                  <a:lnTo>
                    <a:pt x="600" y="1215"/>
                  </a:lnTo>
                  <a:lnTo>
                    <a:pt x="450" y="1245"/>
                  </a:lnTo>
                  <a:lnTo>
                    <a:pt x="315" y="1125"/>
                  </a:lnTo>
                  <a:lnTo>
                    <a:pt x="285" y="1020"/>
                  </a:lnTo>
                  <a:lnTo>
                    <a:pt x="0" y="885"/>
                  </a:lnTo>
                  <a:lnTo>
                    <a:pt x="30" y="750"/>
                  </a:lnTo>
                  <a:lnTo>
                    <a:pt x="150" y="705"/>
                  </a:lnTo>
                  <a:lnTo>
                    <a:pt x="165" y="750"/>
                  </a:lnTo>
                  <a:lnTo>
                    <a:pt x="315" y="900"/>
                  </a:lnTo>
                  <a:lnTo>
                    <a:pt x="360" y="900"/>
                  </a:lnTo>
                  <a:lnTo>
                    <a:pt x="420" y="975"/>
                  </a:lnTo>
                  <a:lnTo>
                    <a:pt x="435" y="1035"/>
                  </a:lnTo>
                  <a:lnTo>
                    <a:pt x="480" y="1035"/>
                  </a:lnTo>
                  <a:lnTo>
                    <a:pt x="495" y="1095"/>
                  </a:lnTo>
                  <a:lnTo>
                    <a:pt x="585" y="1035"/>
                  </a:lnTo>
                  <a:lnTo>
                    <a:pt x="585" y="990"/>
                  </a:lnTo>
                  <a:lnTo>
                    <a:pt x="705" y="945"/>
                  </a:lnTo>
                  <a:lnTo>
                    <a:pt x="720" y="870"/>
                  </a:lnTo>
                  <a:lnTo>
                    <a:pt x="900" y="765"/>
                  </a:lnTo>
                  <a:lnTo>
                    <a:pt x="975" y="525"/>
                  </a:lnTo>
                  <a:lnTo>
                    <a:pt x="945" y="375"/>
                  </a:lnTo>
                  <a:lnTo>
                    <a:pt x="975" y="240"/>
                  </a:lnTo>
                  <a:lnTo>
                    <a:pt x="930" y="195"/>
                  </a:lnTo>
                  <a:lnTo>
                    <a:pt x="1200" y="75"/>
                  </a:lnTo>
                  <a:lnTo>
                    <a:pt x="1440" y="135"/>
                  </a:lnTo>
                  <a:lnTo>
                    <a:pt x="1590" y="0"/>
                  </a:lnTo>
                  <a:lnTo>
                    <a:pt x="1605" y="60"/>
                  </a:lnTo>
                  <a:lnTo>
                    <a:pt x="1560" y="75"/>
                  </a:lnTo>
                  <a:lnTo>
                    <a:pt x="1635" y="300"/>
                  </a:lnTo>
                  <a:lnTo>
                    <a:pt x="1725" y="345"/>
                  </a:lnTo>
                  <a:lnTo>
                    <a:pt x="1725" y="420"/>
                  </a:lnTo>
                  <a:lnTo>
                    <a:pt x="1695" y="45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3" name="Google Shape;373;p40"/>
            <p:cNvSpPr/>
            <p:nvPr/>
          </p:nvSpPr>
          <p:spPr>
            <a:xfrm>
              <a:off x="5250" y="6420"/>
              <a:ext cx="1065" cy="645"/>
            </a:xfrm>
            <a:custGeom>
              <a:avLst/>
              <a:gdLst/>
              <a:ahLst/>
              <a:cxnLst/>
              <a:rect l="l" t="t" r="r" b="b"/>
              <a:pathLst>
                <a:path w="1065" h="645" extrusionOk="0">
                  <a:moveTo>
                    <a:pt x="1020" y="255"/>
                  </a:moveTo>
                  <a:lnTo>
                    <a:pt x="1065" y="120"/>
                  </a:lnTo>
                  <a:lnTo>
                    <a:pt x="975" y="105"/>
                  </a:lnTo>
                  <a:lnTo>
                    <a:pt x="840" y="0"/>
                  </a:lnTo>
                  <a:lnTo>
                    <a:pt x="810" y="45"/>
                  </a:lnTo>
                  <a:lnTo>
                    <a:pt x="645" y="45"/>
                  </a:lnTo>
                  <a:lnTo>
                    <a:pt x="420" y="255"/>
                  </a:lnTo>
                  <a:lnTo>
                    <a:pt x="285" y="240"/>
                  </a:lnTo>
                  <a:lnTo>
                    <a:pt x="180" y="150"/>
                  </a:lnTo>
                  <a:lnTo>
                    <a:pt x="120" y="225"/>
                  </a:lnTo>
                  <a:lnTo>
                    <a:pt x="0" y="255"/>
                  </a:lnTo>
                  <a:lnTo>
                    <a:pt x="60" y="420"/>
                  </a:lnTo>
                  <a:lnTo>
                    <a:pt x="15" y="525"/>
                  </a:lnTo>
                  <a:lnTo>
                    <a:pt x="345" y="420"/>
                  </a:lnTo>
                  <a:lnTo>
                    <a:pt x="540" y="510"/>
                  </a:lnTo>
                  <a:lnTo>
                    <a:pt x="570" y="585"/>
                  </a:lnTo>
                  <a:lnTo>
                    <a:pt x="855" y="645"/>
                  </a:lnTo>
                  <a:lnTo>
                    <a:pt x="930" y="540"/>
                  </a:lnTo>
                  <a:lnTo>
                    <a:pt x="915" y="405"/>
                  </a:lnTo>
                  <a:lnTo>
                    <a:pt x="1020" y="25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4" name="Google Shape;374;p40"/>
            <p:cNvSpPr/>
            <p:nvPr/>
          </p:nvSpPr>
          <p:spPr>
            <a:xfrm>
              <a:off x="5160" y="6015"/>
              <a:ext cx="450" cy="645"/>
            </a:xfrm>
            <a:custGeom>
              <a:avLst/>
              <a:gdLst/>
              <a:ahLst/>
              <a:cxnLst/>
              <a:rect l="l" t="t" r="r" b="b"/>
              <a:pathLst>
                <a:path w="450" h="645" extrusionOk="0">
                  <a:moveTo>
                    <a:pt x="210" y="0"/>
                  </a:moveTo>
                  <a:lnTo>
                    <a:pt x="240" y="15"/>
                  </a:lnTo>
                  <a:lnTo>
                    <a:pt x="255" y="75"/>
                  </a:lnTo>
                  <a:lnTo>
                    <a:pt x="375" y="105"/>
                  </a:lnTo>
                  <a:lnTo>
                    <a:pt x="450" y="255"/>
                  </a:lnTo>
                  <a:lnTo>
                    <a:pt x="435" y="405"/>
                  </a:lnTo>
                  <a:lnTo>
                    <a:pt x="240" y="570"/>
                  </a:lnTo>
                  <a:lnTo>
                    <a:pt x="210" y="630"/>
                  </a:lnTo>
                  <a:lnTo>
                    <a:pt x="45" y="645"/>
                  </a:lnTo>
                  <a:lnTo>
                    <a:pt x="0" y="585"/>
                  </a:lnTo>
                  <a:lnTo>
                    <a:pt x="75" y="480"/>
                  </a:lnTo>
                  <a:lnTo>
                    <a:pt x="120" y="495"/>
                  </a:lnTo>
                  <a:lnTo>
                    <a:pt x="180" y="420"/>
                  </a:lnTo>
                  <a:lnTo>
                    <a:pt x="165" y="315"/>
                  </a:lnTo>
                  <a:lnTo>
                    <a:pt x="210" y="240"/>
                  </a:lnTo>
                  <a:lnTo>
                    <a:pt x="180" y="120"/>
                  </a:lnTo>
                  <a:lnTo>
                    <a:pt x="21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5" name="Google Shape;375;p40"/>
            <p:cNvSpPr/>
            <p:nvPr/>
          </p:nvSpPr>
          <p:spPr>
            <a:xfrm>
              <a:off x="4290" y="5970"/>
              <a:ext cx="840" cy="690"/>
            </a:xfrm>
            <a:custGeom>
              <a:avLst/>
              <a:gdLst/>
              <a:ahLst/>
              <a:cxnLst/>
              <a:rect l="l" t="t" r="r" b="b"/>
              <a:pathLst>
                <a:path w="840" h="690" extrusionOk="0">
                  <a:moveTo>
                    <a:pt x="75" y="510"/>
                  </a:moveTo>
                  <a:lnTo>
                    <a:pt x="150" y="450"/>
                  </a:lnTo>
                  <a:lnTo>
                    <a:pt x="210" y="480"/>
                  </a:lnTo>
                  <a:lnTo>
                    <a:pt x="195" y="555"/>
                  </a:lnTo>
                  <a:lnTo>
                    <a:pt x="300" y="600"/>
                  </a:lnTo>
                  <a:lnTo>
                    <a:pt x="390" y="585"/>
                  </a:lnTo>
                  <a:lnTo>
                    <a:pt x="465" y="690"/>
                  </a:lnTo>
                  <a:lnTo>
                    <a:pt x="510" y="645"/>
                  </a:lnTo>
                  <a:lnTo>
                    <a:pt x="480" y="585"/>
                  </a:lnTo>
                  <a:lnTo>
                    <a:pt x="645" y="570"/>
                  </a:lnTo>
                  <a:lnTo>
                    <a:pt x="705" y="525"/>
                  </a:lnTo>
                  <a:lnTo>
                    <a:pt x="780" y="510"/>
                  </a:lnTo>
                  <a:lnTo>
                    <a:pt x="795" y="450"/>
                  </a:lnTo>
                  <a:lnTo>
                    <a:pt x="840" y="435"/>
                  </a:lnTo>
                  <a:lnTo>
                    <a:pt x="840" y="300"/>
                  </a:lnTo>
                  <a:lnTo>
                    <a:pt x="720" y="120"/>
                  </a:lnTo>
                  <a:lnTo>
                    <a:pt x="540" y="105"/>
                  </a:lnTo>
                  <a:lnTo>
                    <a:pt x="450" y="180"/>
                  </a:lnTo>
                  <a:lnTo>
                    <a:pt x="345" y="0"/>
                  </a:lnTo>
                  <a:lnTo>
                    <a:pt x="180" y="45"/>
                  </a:lnTo>
                  <a:lnTo>
                    <a:pt x="0" y="30"/>
                  </a:lnTo>
                  <a:lnTo>
                    <a:pt x="75" y="51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6" name="Google Shape;376;p40"/>
            <p:cNvSpPr/>
            <p:nvPr/>
          </p:nvSpPr>
          <p:spPr>
            <a:xfrm>
              <a:off x="5265" y="2550"/>
              <a:ext cx="2055" cy="4155"/>
            </a:xfrm>
            <a:custGeom>
              <a:avLst/>
              <a:gdLst/>
              <a:ahLst/>
              <a:cxnLst/>
              <a:rect l="l" t="t" r="r" b="b"/>
              <a:pathLst>
                <a:path w="2055" h="4155" extrusionOk="0">
                  <a:moveTo>
                    <a:pt x="180" y="4020"/>
                  </a:moveTo>
                  <a:lnTo>
                    <a:pt x="375" y="4155"/>
                  </a:lnTo>
                  <a:lnTo>
                    <a:pt x="645" y="3930"/>
                  </a:lnTo>
                  <a:lnTo>
                    <a:pt x="840" y="3900"/>
                  </a:lnTo>
                  <a:lnTo>
                    <a:pt x="750" y="3765"/>
                  </a:lnTo>
                  <a:lnTo>
                    <a:pt x="825" y="3735"/>
                  </a:lnTo>
                  <a:lnTo>
                    <a:pt x="975" y="3435"/>
                  </a:lnTo>
                  <a:lnTo>
                    <a:pt x="1005" y="3225"/>
                  </a:lnTo>
                  <a:lnTo>
                    <a:pt x="1110" y="3255"/>
                  </a:lnTo>
                  <a:lnTo>
                    <a:pt x="1170" y="3210"/>
                  </a:lnTo>
                  <a:lnTo>
                    <a:pt x="1260" y="3315"/>
                  </a:lnTo>
                  <a:lnTo>
                    <a:pt x="1305" y="3195"/>
                  </a:lnTo>
                  <a:lnTo>
                    <a:pt x="1425" y="3090"/>
                  </a:lnTo>
                  <a:lnTo>
                    <a:pt x="1440" y="2985"/>
                  </a:lnTo>
                  <a:lnTo>
                    <a:pt x="1620" y="3120"/>
                  </a:lnTo>
                  <a:lnTo>
                    <a:pt x="1665" y="2880"/>
                  </a:lnTo>
                  <a:lnTo>
                    <a:pt x="1575" y="2775"/>
                  </a:lnTo>
                  <a:lnTo>
                    <a:pt x="1740" y="2550"/>
                  </a:lnTo>
                  <a:lnTo>
                    <a:pt x="1740" y="2460"/>
                  </a:lnTo>
                  <a:lnTo>
                    <a:pt x="1710" y="2385"/>
                  </a:lnTo>
                  <a:lnTo>
                    <a:pt x="1770" y="2235"/>
                  </a:lnTo>
                  <a:lnTo>
                    <a:pt x="1815" y="2190"/>
                  </a:lnTo>
                  <a:lnTo>
                    <a:pt x="1665" y="2130"/>
                  </a:lnTo>
                  <a:lnTo>
                    <a:pt x="1740" y="1965"/>
                  </a:lnTo>
                  <a:lnTo>
                    <a:pt x="1680" y="1725"/>
                  </a:lnTo>
                  <a:lnTo>
                    <a:pt x="1755" y="1680"/>
                  </a:lnTo>
                  <a:lnTo>
                    <a:pt x="1740" y="1425"/>
                  </a:lnTo>
                  <a:lnTo>
                    <a:pt x="1680" y="1350"/>
                  </a:lnTo>
                  <a:lnTo>
                    <a:pt x="1890" y="1260"/>
                  </a:lnTo>
                  <a:lnTo>
                    <a:pt x="1890" y="1170"/>
                  </a:lnTo>
                  <a:lnTo>
                    <a:pt x="2055" y="1035"/>
                  </a:lnTo>
                  <a:lnTo>
                    <a:pt x="1860" y="705"/>
                  </a:lnTo>
                  <a:lnTo>
                    <a:pt x="1650" y="780"/>
                  </a:lnTo>
                  <a:lnTo>
                    <a:pt x="2010" y="360"/>
                  </a:lnTo>
                  <a:lnTo>
                    <a:pt x="1905" y="165"/>
                  </a:lnTo>
                  <a:lnTo>
                    <a:pt x="1710" y="195"/>
                  </a:lnTo>
                  <a:lnTo>
                    <a:pt x="1725" y="135"/>
                  </a:lnTo>
                  <a:lnTo>
                    <a:pt x="1650" y="105"/>
                  </a:lnTo>
                  <a:lnTo>
                    <a:pt x="1680" y="30"/>
                  </a:lnTo>
                  <a:lnTo>
                    <a:pt x="1575" y="0"/>
                  </a:lnTo>
                  <a:lnTo>
                    <a:pt x="1470" y="105"/>
                  </a:lnTo>
                  <a:lnTo>
                    <a:pt x="1485" y="195"/>
                  </a:lnTo>
                  <a:lnTo>
                    <a:pt x="1260" y="255"/>
                  </a:lnTo>
                  <a:lnTo>
                    <a:pt x="1275" y="210"/>
                  </a:lnTo>
                  <a:lnTo>
                    <a:pt x="840" y="345"/>
                  </a:lnTo>
                  <a:lnTo>
                    <a:pt x="795" y="525"/>
                  </a:lnTo>
                  <a:lnTo>
                    <a:pt x="525" y="465"/>
                  </a:lnTo>
                  <a:lnTo>
                    <a:pt x="480" y="600"/>
                  </a:lnTo>
                  <a:lnTo>
                    <a:pt x="525" y="825"/>
                  </a:lnTo>
                  <a:lnTo>
                    <a:pt x="450" y="990"/>
                  </a:lnTo>
                  <a:lnTo>
                    <a:pt x="435" y="885"/>
                  </a:lnTo>
                  <a:lnTo>
                    <a:pt x="495" y="780"/>
                  </a:lnTo>
                  <a:lnTo>
                    <a:pt x="390" y="660"/>
                  </a:lnTo>
                  <a:lnTo>
                    <a:pt x="315" y="765"/>
                  </a:lnTo>
                  <a:lnTo>
                    <a:pt x="345" y="930"/>
                  </a:lnTo>
                  <a:lnTo>
                    <a:pt x="225" y="945"/>
                  </a:lnTo>
                  <a:lnTo>
                    <a:pt x="195" y="1080"/>
                  </a:lnTo>
                  <a:lnTo>
                    <a:pt x="345" y="1140"/>
                  </a:lnTo>
                  <a:lnTo>
                    <a:pt x="330" y="1290"/>
                  </a:lnTo>
                  <a:lnTo>
                    <a:pt x="225" y="1365"/>
                  </a:lnTo>
                  <a:lnTo>
                    <a:pt x="225" y="1845"/>
                  </a:lnTo>
                  <a:lnTo>
                    <a:pt x="300" y="1920"/>
                  </a:lnTo>
                  <a:lnTo>
                    <a:pt x="210" y="2100"/>
                  </a:lnTo>
                  <a:lnTo>
                    <a:pt x="240" y="2145"/>
                  </a:lnTo>
                  <a:lnTo>
                    <a:pt x="75" y="2310"/>
                  </a:lnTo>
                  <a:lnTo>
                    <a:pt x="150" y="2445"/>
                  </a:lnTo>
                  <a:lnTo>
                    <a:pt x="0" y="2505"/>
                  </a:lnTo>
                  <a:lnTo>
                    <a:pt x="0" y="2655"/>
                  </a:lnTo>
                  <a:lnTo>
                    <a:pt x="150" y="2700"/>
                  </a:lnTo>
                  <a:lnTo>
                    <a:pt x="225" y="2850"/>
                  </a:lnTo>
                  <a:lnTo>
                    <a:pt x="255" y="2850"/>
                  </a:lnTo>
                  <a:lnTo>
                    <a:pt x="165" y="3000"/>
                  </a:lnTo>
                  <a:lnTo>
                    <a:pt x="180" y="3030"/>
                  </a:lnTo>
                  <a:lnTo>
                    <a:pt x="270" y="3105"/>
                  </a:lnTo>
                  <a:lnTo>
                    <a:pt x="150" y="3210"/>
                  </a:lnTo>
                  <a:lnTo>
                    <a:pt x="195" y="3405"/>
                  </a:lnTo>
                  <a:lnTo>
                    <a:pt x="120" y="3480"/>
                  </a:lnTo>
                  <a:lnTo>
                    <a:pt x="150" y="3555"/>
                  </a:lnTo>
                  <a:lnTo>
                    <a:pt x="270" y="3570"/>
                  </a:lnTo>
                  <a:lnTo>
                    <a:pt x="330" y="3720"/>
                  </a:lnTo>
                  <a:lnTo>
                    <a:pt x="330" y="3885"/>
                  </a:lnTo>
                  <a:lnTo>
                    <a:pt x="180" y="402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7" name="Google Shape;377;p40"/>
            <p:cNvSpPr/>
            <p:nvPr/>
          </p:nvSpPr>
          <p:spPr>
            <a:xfrm>
              <a:off x="6540" y="1950"/>
              <a:ext cx="375" cy="540"/>
            </a:xfrm>
            <a:custGeom>
              <a:avLst/>
              <a:gdLst/>
              <a:ahLst/>
              <a:cxnLst/>
              <a:rect l="l" t="t" r="r" b="b"/>
              <a:pathLst>
                <a:path w="375" h="540" extrusionOk="0">
                  <a:moveTo>
                    <a:pt x="120" y="0"/>
                  </a:moveTo>
                  <a:lnTo>
                    <a:pt x="135" y="210"/>
                  </a:lnTo>
                  <a:lnTo>
                    <a:pt x="195" y="225"/>
                  </a:lnTo>
                  <a:lnTo>
                    <a:pt x="195" y="375"/>
                  </a:lnTo>
                  <a:lnTo>
                    <a:pt x="315" y="330"/>
                  </a:lnTo>
                  <a:lnTo>
                    <a:pt x="375" y="465"/>
                  </a:lnTo>
                  <a:lnTo>
                    <a:pt x="285" y="510"/>
                  </a:lnTo>
                  <a:lnTo>
                    <a:pt x="165" y="540"/>
                  </a:lnTo>
                  <a:lnTo>
                    <a:pt x="210" y="390"/>
                  </a:lnTo>
                  <a:lnTo>
                    <a:pt x="150" y="420"/>
                  </a:lnTo>
                  <a:lnTo>
                    <a:pt x="15" y="285"/>
                  </a:lnTo>
                  <a:lnTo>
                    <a:pt x="0" y="120"/>
                  </a:lnTo>
                  <a:lnTo>
                    <a:pt x="12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8" name="Google Shape;378;p40"/>
            <p:cNvSpPr/>
            <p:nvPr/>
          </p:nvSpPr>
          <p:spPr>
            <a:xfrm>
              <a:off x="6015" y="4770"/>
              <a:ext cx="2100" cy="2085"/>
            </a:xfrm>
            <a:custGeom>
              <a:avLst/>
              <a:gdLst/>
              <a:ahLst/>
              <a:cxnLst/>
              <a:rect l="l" t="t" r="r" b="b"/>
              <a:pathLst>
                <a:path w="2100" h="2085" extrusionOk="0">
                  <a:moveTo>
                    <a:pt x="765" y="2130"/>
                  </a:moveTo>
                  <a:lnTo>
                    <a:pt x="840" y="2100"/>
                  </a:lnTo>
                  <a:lnTo>
                    <a:pt x="855" y="2055"/>
                  </a:lnTo>
                  <a:lnTo>
                    <a:pt x="960" y="1995"/>
                  </a:lnTo>
                  <a:lnTo>
                    <a:pt x="990" y="1920"/>
                  </a:lnTo>
                  <a:lnTo>
                    <a:pt x="1155" y="1815"/>
                  </a:lnTo>
                  <a:lnTo>
                    <a:pt x="1245" y="1575"/>
                  </a:lnTo>
                  <a:lnTo>
                    <a:pt x="1215" y="1425"/>
                  </a:lnTo>
                  <a:lnTo>
                    <a:pt x="1245" y="1290"/>
                  </a:lnTo>
                  <a:lnTo>
                    <a:pt x="1200" y="1245"/>
                  </a:lnTo>
                  <a:lnTo>
                    <a:pt x="1470" y="1125"/>
                  </a:lnTo>
                  <a:lnTo>
                    <a:pt x="1710" y="1185"/>
                  </a:lnTo>
                  <a:lnTo>
                    <a:pt x="1860" y="1050"/>
                  </a:lnTo>
                  <a:lnTo>
                    <a:pt x="1875" y="1110"/>
                  </a:lnTo>
                  <a:lnTo>
                    <a:pt x="1965" y="1110"/>
                  </a:lnTo>
                  <a:lnTo>
                    <a:pt x="2010" y="1020"/>
                  </a:lnTo>
                  <a:lnTo>
                    <a:pt x="1935" y="945"/>
                  </a:lnTo>
                  <a:lnTo>
                    <a:pt x="1965" y="825"/>
                  </a:lnTo>
                  <a:lnTo>
                    <a:pt x="2100" y="825"/>
                  </a:lnTo>
                  <a:lnTo>
                    <a:pt x="1980" y="615"/>
                  </a:lnTo>
                  <a:lnTo>
                    <a:pt x="1890" y="645"/>
                  </a:lnTo>
                  <a:lnTo>
                    <a:pt x="1860" y="540"/>
                  </a:lnTo>
                  <a:lnTo>
                    <a:pt x="1725" y="510"/>
                  </a:lnTo>
                  <a:lnTo>
                    <a:pt x="1515" y="795"/>
                  </a:lnTo>
                  <a:lnTo>
                    <a:pt x="1470" y="735"/>
                  </a:lnTo>
                  <a:lnTo>
                    <a:pt x="1290" y="810"/>
                  </a:lnTo>
                  <a:lnTo>
                    <a:pt x="1230" y="720"/>
                  </a:lnTo>
                  <a:lnTo>
                    <a:pt x="1335" y="465"/>
                  </a:lnTo>
                  <a:lnTo>
                    <a:pt x="1260" y="390"/>
                  </a:lnTo>
                  <a:lnTo>
                    <a:pt x="1260" y="255"/>
                  </a:lnTo>
                  <a:lnTo>
                    <a:pt x="1215" y="255"/>
                  </a:lnTo>
                  <a:lnTo>
                    <a:pt x="1245" y="180"/>
                  </a:lnTo>
                  <a:lnTo>
                    <a:pt x="1110" y="0"/>
                  </a:lnTo>
                  <a:lnTo>
                    <a:pt x="1005" y="45"/>
                  </a:lnTo>
                  <a:lnTo>
                    <a:pt x="975" y="180"/>
                  </a:lnTo>
                  <a:lnTo>
                    <a:pt x="1020" y="255"/>
                  </a:lnTo>
                  <a:lnTo>
                    <a:pt x="840" y="510"/>
                  </a:lnTo>
                  <a:lnTo>
                    <a:pt x="870" y="615"/>
                  </a:lnTo>
                  <a:lnTo>
                    <a:pt x="930" y="645"/>
                  </a:lnTo>
                  <a:lnTo>
                    <a:pt x="915" y="705"/>
                  </a:lnTo>
                  <a:lnTo>
                    <a:pt x="870" y="705"/>
                  </a:lnTo>
                  <a:lnTo>
                    <a:pt x="900" y="825"/>
                  </a:lnTo>
                  <a:lnTo>
                    <a:pt x="855" y="900"/>
                  </a:lnTo>
                  <a:lnTo>
                    <a:pt x="720" y="795"/>
                  </a:lnTo>
                  <a:lnTo>
                    <a:pt x="675" y="810"/>
                  </a:lnTo>
                  <a:lnTo>
                    <a:pt x="660" y="885"/>
                  </a:lnTo>
                  <a:lnTo>
                    <a:pt x="525" y="1020"/>
                  </a:lnTo>
                  <a:lnTo>
                    <a:pt x="525" y="1065"/>
                  </a:lnTo>
                  <a:lnTo>
                    <a:pt x="480" y="1065"/>
                  </a:lnTo>
                  <a:lnTo>
                    <a:pt x="435" y="975"/>
                  </a:lnTo>
                  <a:lnTo>
                    <a:pt x="375" y="1020"/>
                  </a:lnTo>
                  <a:lnTo>
                    <a:pt x="255" y="1005"/>
                  </a:lnTo>
                  <a:lnTo>
                    <a:pt x="210" y="1110"/>
                  </a:lnTo>
                  <a:lnTo>
                    <a:pt x="225" y="1230"/>
                  </a:lnTo>
                  <a:lnTo>
                    <a:pt x="120" y="1320"/>
                  </a:lnTo>
                  <a:lnTo>
                    <a:pt x="75" y="1500"/>
                  </a:lnTo>
                  <a:lnTo>
                    <a:pt x="0" y="1560"/>
                  </a:lnTo>
                  <a:lnTo>
                    <a:pt x="225" y="1770"/>
                  </a:lnTo>
                  <a:lnTo>
                    <a:pt x="330" y="1785"/>
                  </a:lnTo>
                  <a:lnTo>
                    <a:pt x="420" y="1755"/>
                  </a:lnTo>
                  <a:lnTo>
                    <a:pt x="435" y="1800"/>
                  </a:lnTo>
                  <a:lnTo>
                    <a:pt x="570" y="1950"/>
                  </a:lnTo>
                  <a:lnTo>
                    <a:pt x="630" y="1935"/>
                  </a:lnTo>
                  <a:lnTo>
                    <a:pt x="690" y="2025"/>
                  </a:lnTo>
                  <a:lnTo>
                    <a:pt x="705" y="2085"/>
                  </a:lnTo>
                  <a:lnTo>
                    <a:pt x="750" y="2085"/>
                  </a:lnTo>
                  <a:lnTo>
                    <a:pt x="765" y="213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79" name="Google Shape;379;p40"/>
            <p:cNvSpPr/>
            <p:nvPr/>
          </p:nvSpPr>
          <p:spPr>
            <a:xfrm>
              <a:off x="5025" y="5775"/>
              <a:ext cx="450" cy="690"/>
            </a:xfrm>
            <a:custGeom>
              <a:avLst/>
              <a:gdLst/>
              <a:ahLst/>
              <a:cxnLst/>
              <a:rect l="l" t="t" r="r" b="b"/>
              <a:pathLst>
                <a:path w="450" h="690" extrusionOk="0">
                  <a:moveTo>
                    <a:pt x="225" y="750"/>
                  </a:moveTo>
                  <a:lnTo>
                    <a:pt x="315" y="660"/>
                  </a:lnTo>
                  <a:lnTo>
                    <a:pt x="300" y="540"/>
                  </a:lnTo>
                  <a:lnTo>
                    <a:pt x="345" y="495"/>
                  </a:lnTo>
                  <a:lnTo>
                    <a:pt x="300" y="390"/>
                  </a:lnTo>
                  <a:lnTo>
                    <a:pt x="345" y="330"/>
                  </a:lnTo>
                  <a:lnTo>
                    <a:pt x="345" y="240"/>
                  </a:lnTo>
                  <a:lnTo>
                    <a:pt x="450" y="165"/>
                  </a:lnTo>
                  <a:lnTo>
                    <a:pt x="390" y="15"/>
                  </a:lnTo>
                  <a:lnTo>
                    <a:pt x="300" y="30"/>
                  </a:lnTo>
                  <a:lnTo>
                    <a:pt x="210" y="0"/>
                  </a:lnTo>
                  <a:lnTo>
                    <a:pt x="30" y="45"/>
                  </a:lnTo>
                  <a:lnTo>
                    <a:pt x="0" y="315"/>
                  </a:lnTo>
                  <a:lnTo>
                    <a:pt x="105" y="495"/>
                  </a:lnTo>
                  <a:lnTo>
                    <a:pt x="105" y="645"/>
                  </a:lnTo>
                  <a:lnTo>
                    <a:pt x="180" y="690"/>
                  </a:lnTo>
                  <a:lnTo>
                    <a:pt x="225" y="75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0" name="Google Shape;380;p40"/>
            <p:cNvSpPr/>
            <p:nvPr/>
          </p:nvSpPr>
          <p:spPr>
            <a:xfrm>
              <a:off x="4185" y="5340"/>
              <a:ext cx="870" cy="810"/>
            </a:xfrm>
            <a:custGeom>
              <a:avLst/>
              <a:gdLst/>
              <a:ahLst/>
              <a:cxnLst/>
              <a:rect l="l" t="t" r="r" b="b"/>
              <a:pathLst>
                <a:path w="870" h="810" extrusionOk="0">
                  <a:moveTo>
                    <a:pt x="105" y="645"/>
                  </a:moveTo>
                  <a:lnTo>
                    <a:pt x="45" y="510"/>
                  </a:lnTo>
                  <a:lnTo>
                    <a:pt x="0" y="300"/>
                  </a:lnTo>
                  <a:lnTo>
                    <a:pt x="60" y="180"/>
                  </a:lnTo>
                  <a:lnTo>
                    <a:pt x="150" y="165"/>
                  </a:lnTo>
                  <a:lnTo>
                    <a:pt x="150" y="120"/>
                  </a:lnTo>
                  <a:lnTo>
                    <a:pt x="225" y="60"/>
                  </a:lnTo>
                  <a:lnTo>
                    <a:pt x="210" y="0"/>
                  </a:lnTo>
                  <a:lnTo>
                    <a:pt x="480" y="165"/>
                  </a:lnTo>
                  <a:lnTo>
                    <a:pt x="495" y="270"/>
                  </a:lnTo>
                  <a:lnTo>
                    <a:pt x="615" y="300"/>
                  </a:lnTo>
                  <a:lnTo>
                    <a:pt x="615" y="360"/>
                  </a:lnTo>
                  <a:lnTo>
                    <a:pt x="765" y="360"/>
                  </a:lnTo>
                  <a:lnTo>
                    <a:pt x="735" y="510"/>
                  </a:lnTo>
                  <a:lnTo>
                    <a:pt x="795" y="465"/>
                  </a:lnTo>
                  <a:lnTo>
                    <a:pt x="870" y="495"/>
                  </a:lnTo>
                  <a:lnTo>
                    <a:pt x="825" y="750"/>
                  </a:lnTo>
                  <a:lnTo>
                    <a:pt x="645" y="735"/>
                  </a:lnTo>
                  <a:lnTo>
                    <a:pt x="555" y="810"/>
                  </a:lnTo>
                  <a:lnTo>
                    <a:pt x="450" y="630"/>
                  </a:lnTo>
                  <a:lnTo>
                    <a:pt x="285" y="675"/>
                  </a:lnTo>
                  <a:lnTo>
                    <a:pt x="105" y="6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1" name="Google Shape;381;p40"/>
            <p:cNvSpPr/>
            <p:nvPr/>
          </p:nvSpPr>
          <p:spPr>
            <a:xfrm>
              <a:off x="3765" y="5010"/>
              <a:ext cx="630" cy="810"/>
            </a:xfrm>
            <a:custGeom>
              <a:avLst/>
              <a:gdLst/>
              <a:ahLst/>
              <a:cxnLst/>
              <a:rect l="l" t="t" r="r" b="b"/>
              <a:pathLst>
                <a:path w="630" h="810" extrusionOk="0">
                  <a:moveTo>
                    <a:pt x="0" y="600"/>
                  </a:moveTo>
                  <a:lnTo>
                    <a:pt x="60" y="465"/>
                  </a:lnTo>
                  <a:lnTo>
                    <a:pt x="45" y="375"/>
                  </a:lnTo>
                  <a:lnTo>
                    <a:pt x="255" y="225"/>
                  </a:lnTo>
                  <a:lnTo>
                    <a:pt x="255" y="0"/>
                  </a:lnTo>
                  <a:lnTo>
                    <a:pt x="345" y="15"/>
                  </a:lnTo>
                  <a:lnTo>
                    <a:pt x="510" y="120"/>
                  </a:lnTo>
                  <a:lnTo>
                    <a:pt x="630" y="135"/>
                  </a:lnTo>
                  <a:lnTo>
                    <a:pt x="630" y="405"/>
                  </a:lnTo>
                  <a:lnTo>
                    <a:pt x="570" y="450"/>
                  </a:lnTo>
                  <a:lnTo>
                    <a:pt x="570" y="510"/>
                  </a:lnTo>
                  <a:lnTo>
                    <a:pt x="480" y="510"/>
                  </a:lnTo>
                  <a:lnTo>
                    <a:pt x="420" y="615"/>
                  </a:lnTo>
                  <a:lnTo>
                    <a:pt x="405" y="810"/>
                  </a:lnTo>
                  <a:lnTo>
                    <a:pt x="195" y="765"/>
                  </a:lnTo>
                  <a:lnTo>
                    <a:pt x="75" y="600"/>
                  </a:lnTo>
                  <a:lnTo>
                    <a:pt x="0" y="6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2" name="Google Shape;382;p40"/>
            <p:cNvSpPr/>
            <p:nvPr/>
          </p:nvSpPr>
          <p:spPr>
            <a:xfrm>
              <a:off x="4395" y="4845"/>
              <a:ext cx="1140" cy="990"/>
            </a:xfrm>
            <a:custGeom>
              <a:avLst/>
              <a:gdLst/>
              <a:ahLst/>
              <a:cxnLst/>
              <a:rect l="l" t="t" r="r" b="b"/>
              <a:pathLst>
                <a:path w="1140" h="990" extrusionOk="0">
                  <a:moveTo>
                    <a:pt x="855" y="210"/>
                  </a:moveTo>
                  <a:lnTo>
                    <a:pt x="885" y="300"/>
                  </a:lnTo>
                  <a:lnTo>
                    <a:pt x="855" y="360"/>
                  </a:lnTo>
                  <a:lnTo>
                    <a:pt x="1050" y="435"/>
                  </a:lnTo>
                  <a:lnTo>
                    <a:pt x="1080" y="540"/>
                  </a:lnTo>
                  <a:lnTo>
                    <a:pt x="1140" y="555"/>
                  </a:lnTo>
                  <a:lnTo>
                    <a:pt x="1140" y="600"/>
                  </a:lnTo>
                  <a:lnTo>
                    <a:pt x="1095" y="600"/>
                  </a:lnTo>
                  <a:lnTo>
                    <a:pt x="1035" y="720"/>
                  </a:lnTo>
                  <a:lnTo>
                    <a:pt x="1140" y="810"/>
                  </a:lnTo>
                  <a:lnTo>
                    <a:pt x="1020" y="945"/>
                  </a:lnTo>
                  <a:lnTo>
                    <a:pt x="930" y="960"/>
                  </a:lnTo>
                  <a:lnTo>
                    <a:pt x="825" y="930"/>
                  </a:lnTo>
                  <a:lnTo>
                    <a:pt x="645" y="975"/>
                  </a:lnTo>
                  <a:lnTo>
                    <a:pt x="600" y="960"/>
                  </a:lnTo>
                  <a:lnTo>
                    <a:pt x="525" y="990"/>
                  </a:lnTo>
                  <a:lnTo>
                    <a:pt x="555" y="855"/>
                  </a:lnTo>
                  <a:lnTo>
                    <a:pt x="405" y="855"/>
                  </a:lnTo>
                  <a:lnTo>
                    <a:pt x="405" y="795"/>
                  </a:lnTo>
                  <a:lnTo>
                    <a:pt x="285" y="765"/>
                  </a:lnTo>
                  <a:lnTo>
                    <a:pt x="255" y="645"/>
                  </a:lnTo>
                  <a:lnTo>
                    <a:pt x="15" y="495"/>
                  </a:lnTo>
                  <a:lnTo>
                    <a:pt x="0" y="270"/>
                  </a:lnTo>
                  <a:lnTo>
                    <a:pt x="135" y="165"/>
                  </a:lnTo>
                  <a:lnTo>
                    <a:pt x="210" y="165"/>
                  </a:lnTo>
                  <a:lnTo>
                    <a:pt x="345" y="0"/>
                  </a:lnTo>
                  <a:lnTo>
                    <a:pt x="690" y="180"/>
                  </a:lnTo>
                  <a:lnTo>
                    <a:pt x="780" y="165"/>
                  </a:lnTo>
                  <a:lnTo>
                    <a:pt x="855" y="21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3" name="Google Shape;383;p40"/>
            <p:cNvSpPr/>
            <p:nvPr/>
          </p:nvSpPr>
          <p:spPr>
            <a:xfrm>
              <a:off x="8415" y="2670"/>
              <a:ext cx="210" cy="120"/>
            </a:xfrm>
            <a:custGeom>
              <a:avLst/>
              <a:gdLst/>
              <a:ahLst/>
              <a:cxnLst/>
              <a:rect l="l" t="t" r="r" b="b"/>
              <a:pathLst>
                <a:path w="210" h="120" extrusionOk="0">
                  <a:moveTo>
                    <a:pt x="0" y="0"/>
                  </a:moveTo>
                  <a:lnTo>
                    <a:pt x="0" y="45"/>
                  </a:lnTo>
                  <a:lnTo>
                    <a:pt x="75" y="60"/>
                  </a:lnTo>
                  <a:lnTo>
                    <a:pt x="75" y="120"/>
                  </a:lnTo>
                  <a:lnTo>
                    <a:pt x="210" y="60"/>
                  </a:lnTo>
                  <a:lnTo>
                    <a:pt x="150" y="30"/>
                  </a:lnTo>
                  <a:lnTo>
                    <a:pt x="75" y="15"/>
                  </a:lnTo>
                  <a:lnTo>
                    <a:pt x="60" y="3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4" name="Google Shape;384;p40"/>
            <p:cNvSpPr/>
            <p:nvPr/>
          </p:nvSpPr>
          <p:spPr>
            <a:xfrm>
              <a:off x="8160" y="2400"/>
              <a:ext cx="300" cy="255"/>
            </a:xfrm>
            <a:custGeom>
              <a:avLst/>
              <a:gdLst/>
              <a:ahLst/>
              <a:cxnLst/>
              <a:rect l="l" t="t" r="r" b="b"/>
              <a:pathLst>
                <a:path w="300" h="255" extrusionOk="0">
                  <a:moveTo>
                    <a:pt x="45" y="60"/>
                  </a:moveTo>
                  <a:lnTo>
                    <a:pt x="105" y="75"/>
                  </a:lnTo>
                  <a:lnTo>
                    <a:pt x="120" y="0"/>
                  </a:lnTo>
                  <a:lnTo>
                    <a:pt x="300" y="0"/>
                  </a:lnTo>
                  <a:lnTo>
                    <a:pt x="255" y="150"/>
                  </a:lnTo>
                  <a:lnTo>
                    <a:pt x="210" y="150"/>
                  </a:lnTo>
                  <a:lnTo>
                    <a:pt x="150" y="255"/>
                  </a:lnTo>
                  <a:lnTo>
                    <a:pt x="30" y="195"/>
                  </a:lnTo>
                  <a:lnTo>
                    <a:pt x="0" y="105"/>
                  </a:lnTo>
                  <a:lnTo>
                    <a:pt x="45" y="6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5" name="Google Shape;385;p40"/>
            <p:cNvSpPr/>
            <p:nvPr/>
          </p:nvSpPr>
          <p:spPr>
            <a:xfrm>
              <a:off x="8505" y="2310"/>
              <a:ext cx="180" cy="90"/>
            </a:xfrm>
            <a:custGeom>
              <a:avLst/>
              <a:gdLst/>
              <a:ahLst/>
              <a:cxnLst/>
              <a:rect l="l" t="t" r="r" b="b"/>
              <a:pathLst>
                <a:path w="180" h="90" extrusionOk="0">
                  <a:moveTo>
                    <a:pt x="165" y="0"/>
                  </a:moveTo>
                  <a:lnTo>
                    <a:pt x="180" y="45"/>
                  </a:lnTo>
                  <a:lnTo>
                    <a:pt x="135" y="90"/>
                  </a:lnTo>
                  <a:lnTo>
                    <a:pt x="0" y="90"/>
                  </a:lnTo>
                  <a:lnTo>
                    <a:pt x="0" y="60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6" name="Google Shape;386;p40"/>
            <p:cNvSpPr/>
            <p:nvPr/>
          </p:nvSpPr>
          <p:spPr>
            <a:xfrm>
              <a:off x="6945" y="2490"/>
              <a:ext cx="3075" cy="3375"/>
            </a:xfrm>
            <a:custGeom>
              <a:avLst/>
              <a:gdLst/>
              <a:ahLst/>
              <a:cxnLst/>
              <a:rect l="l" t="t" r="r" b="b"/>
              <a:pathLst>
                <a:path w="3075" h="3375" extrusionOk="0">
                  <a:moveTo>
                    <a:pt x="15" y="1815"/>
                  </a:moveTo>
                  <a:lnTo>
                    <a:pt x="45" y="1875"/>
                  </a:lnTo>
                  <a:lnTo>
                    <a:pt x="30" y="1935"/>
                  </a:lnTo>
                  <a:lnTo>
                    <a:pt x="75" y="2085"/>
                  </a:lnTo>
                  <a:lnTo>
                    <a:pt x="0" y="2190"/>
                  </a:lnTo>
                  <a:lnTo>
                    <a:pt x="225" y="2310"/>
                  </a:lnTo>
                  <a:lnTo>
                    <a:pt x="315" y="2475"/>
                  </a:lnTo>
                  <a:lnTo>
                    <a:pt x="300" y="2535"/>
                  </a:lnTo>
                  <a:lnTo>
                    <a:pt x="330" y="2550"/>
                  </a:lnTo>
                  <a:lnTo>
                    <a:pt x="345" y="2670"/>
                  </a:lnTo>
                  <a:lnTo>
                    <a:pt x="405" y="2745"/>
                  </a:lnTo>
                  <a:lnTo>
                    <a:pt x="330" y="3015"/>
                  </a:lnTo>
                  <a:lnTo>
                    <a:pt x="375" y="3090"/>
                  </a:lnTo>
                  <a:lnTo>
                    <a:pt x="570" y="3000"/>
                  </a:lnTo>
                  <a:lnTo>
                    <a:pt x="585" y="3045"/>
                  </a:lnTo>
                  <a:lnTo>
                    <a:pt x="810" y="2775"/>
                  </a:lnTo>
                  <a:lnTo>
                    <a:pt x="945" y="2835"/>
                  </a:lnTo>
                  <a:lnTo>
                    <a:pt x="975" y="2910"/>
                  </a:lnTo>
                  <a:lnTo>
                    <a:pt x="1065" y="2910"/>
                  </a:lnTo>
                  <a:lnTo>
                    <a:pt x="1275" y="3285"/>
                  </a:lnTo>
                  <a:lnTo>
                    <a:pt x="1455" y="3285"/>
                  </a:lnTo>
                  <a:lnTo>
                    <a:pt x="1620" y="3330"/>
                  </a:lnTo>
                  <a:lnTo>
                    <a:pt x="1665" y="3315"/>
                  </a:lnTo>
                  <a:lnTo>
                    <a:pt x="1755" y="3375"/>
                  </a:lnTo>
                  <a:lnTo>
                    <a:pt x="1920" y="3360"/>
                  </a:lnTo>
                  <a:lnTo>
                    <a:pt x="2280" y="3180"/>
                  </a:lnTo>
                  <a:lnTo>
                    <a:pt x="2280" y="3060"/>
                  </a:lnTo>
                  <a:lnTo>
                    <a:pt x="2295" y="3000"/>
                  </a:lnTo>
                  <a:lnTo>
                    <a:pt x="2235" y="2910"/>
                  </a:lnTo>
                  <a:lnTo>
                    <a:pt x="2250" y="2580"/>
                  </a:lnTo>
                  <a:lnTo>
                    <a:pt x="2415" y="2520"/>
                  </a:lnTo>
                  <a:lnTo>
                    <a:pt x="2415" y="2445"/>
                  </a:lnTo>
                  <a:lnTo>
                    <a:pt x="2505" y="2445"/>
                  </a:lnTo>
                  <a:lnTo>
                    <a:pt x="2565" y="2280"/>
                  </a:lnTo>
                  <a:lnTo>
                    <a:pt x="2490" y="2100"/>
                  </a:lnTo>
                  <a:lnTo>
                    <a:pt x="2535" y="1965"/>
                  </a:lnTo>
                  <a:lnTo>
                    <a:pt x="2535" y="1815"/>
                  </a:lnTo>
                  <a:lnTo>
                    <a:pt x="2610" y="1815"/>
                  </a:lnTo>
                  <a:lnTo>
                    <a:pt x="2655" y="1845"/>
                  </a:lnTo>
                  <a:lnTo>
                    <a:pt x="2820" y="1710"/>
                  </a:lnTo>
                  <a:lnTo>
                    <a:pt x="2805" y="1605"/>
                  </a:lnTo>
                  <a:lnTo>
                    <a:pt x="2715" y="1485"/>
                  </a:lnTo>
                  <a:lnTo>
                    <a:pt x="2715" y="1350"/>
                  </a:lnTo>
                  <a:lnTo>
                    <a:pt x="2805" y="1305"/>
                  </a:lnTo>
                  <a:lnTo>
                    <a:pt x="2790" y="1215"/>
                  </a:lnTo>
                  <a:lnTo>
                    <a:pt x="2895" y="1170"/>
                  </a:lnTo>
                  <a:lnTo>
                    <a:pt x="2940" y="1170"/>
                  </a:lnTo>
                  <a:lnTo>
                    <a:pt x="3000" y="1050"/>
                  </a:lnTo>
                  <a:lnTo>
                    <a:pt x="3000" y="990"/>
                  </a:lnTo>
                  <a:lnTo>
                    <a:pt x="2940" y="960"/>
                  </a:lnTo>
                  <a:lnTo>
                    <a:pt x="2940" y="870"/>
                  </a:lnTo>
                  <a:lnTo>
                    <a:pt x="2910" y="750"/>
                  </a:lnTo>
                  <a:lnTo>
                    <a:pt x="3030" y="645"/>
                  </a:lnTo>
                  <a:lnTo>
                    <a:pt x="3075" y="645"/>
                  </a:lnTo>
                  <a:lnTo>
                    <a:pt x="3075" y="540"/>
                  </a:lnTo>
                  <a:lnTo>
                    <a:pt x="3000" y="450"/>
                  </a:lnTo>
                  <a:lnTo>
                    <a:pt x="2880" y="435"/>
                  </a:lnTo>
                  <a:lnTo>
                    <a:pt x="2865" y="300"/>
                  </a:lnTo>
                  <a:lnTo>
                    <a:pt x="2970" y="135"/>
                  </a:lnTo>
                  <a:lnTo>
                    <a:pt x="2805" y="15"/>
                  </a:lnTo>
                  <a:lnTo>
                    <a:pt x="2685" y="105"/>
                  </a:lnTo>
                  <a:lnTo>
                    <a:pt x="2580" y="0"/>
                  </a:lnTo>
                  <a:lnTo>
                    <a:pt x="2475" y="30"/>
                  </a:lnTo>
                  <a:lnTo>
                    <a:pt x="2370" y="150"/>
                  </a:lnTo>
                  <a:lnTo>
                    <a:pt x="2250" y="285"/>
                  </a:lnTo>
                  <a:lnTo>
                    <a:pt x="2055" y="255"/>
                  </a:lnTo>
                  <a:lnTo>
                    <a:pt x="1995" y="210"/>
                  </a:lnTo>
                  <a:lnTo>
                    <a:pt x="1905" y="270"/>
                  </a:lnTo>
                  <a:lnTo>
                    <a:pt x="1905" y="420"/>
                  </a:lnTo>
                  <a:lnTo>
                    <a:pt x="1800" y="315"/>
                  </a:lnTo>
                  <a:lnTo>
                    <a:pt x="1635" y="375"/>
                  </a:lnTo>
                  <a:lnTo>
                    <a:pt x="1605" y="480"/>
                  </a:lnTo>
                  <a:lnTo>
                    <a:pt x="1680" y="585"/>
                  </a:lnTo>
                  <a:lnTo>
                    <a:pt x="1590" y="675"/>
                  </a:lnTo>
                  <a:lnTo>
                    <a:pt x="1395" y="750"/>
                  </a:lnTo>
                  <a:lnTo>
                    <a:pt x="1335" y="720"/>
                  </a:lnTo>
                  <a:lnTo>
                    <a:pt x="1350" y="915"/>
                  </a:lnTo>
                  <a:lnTo>
                    <a:pt x="1245" y="900"/>
                  </a:lnTo>
                  <a:lnTo>
                    <a:pt x="1110" y="660"/>
                  </a:lnTo>
                  <a:lnTo>
                    <a:pt x="1035" y="600"/>
                  </a:lnTo>
                  <a:lnTo>
                    <a:pt x="825" y="585"/>
                  </a:lnTo>
                  <a:lnTo>
                    <a:pt x="810" y="720"/>
                  </a:lnTo>
                  <a:lnTo>
                    <a:pt x="660" y="750"/>
                  </a:lnTo>
                  <a:lnTo>
                    <a:pt x="570" y="705"/>
                  </a:lnTo>
                  <a:lnTo>
                    <a:pt x="555" y="675"/>
                  </a:lnTo>
                  <a:lnTo>
                    <a:pt x="420" y="690"/>
                  </a:lnTo>
                  <a:lnTo>
                    <a:pt x="360" y="735"/>
                  </a:lnTo>
                  <a:lnTo>
                    <a:pt x="270" y="705"/>
                  </a:lnTo>
                  <a:lnTo>
                    <a:pt x="240" y="720"/>
                  </a:lnTo>
                  <a:lnTo>
                    <a:pt x="210" y="810"/>
                  </a:lnTo>
                  <a:lnTo>
                    <a:pt x="345" y="1095"/>
                  </a:lnTo>
                  <a:lnTo>
                    <a:pt x="195" y="1275"/>
                  </a:lnTo>
                  <a:lnTo>
                    <a:pt x="180" y="1320"/>
                  </a:lnTo>
                  <a:lnTo>
                    <a:pt x="45" y="1380"/>
                  </a:lnTo>
                  <a:lnTo>
                    <a:pt x="15" y="1425"/>
                  </a:lnTo>
                  <a:lnTo>
                    <a:pt x="75" y="1515"/>
                  </a:lnTo>
                  <a:lnTo>
                    <a:pt x="45" y="1740"/>
                  </a:lnTo>
                  <a:lnTo>
                    <a:pt x="15" y="181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7" name="Google Shape;387;p40"/>
            <p:cNvSpPr/>
            <p:nvPr/>
          </p:nvSpPr>
          <p:spPr>
            <a:xfrm>
              <a:off x="9885" y="6450"/>
              <a:ext cx="660" cy="1140"/>
            </a:xfrm>
            <a:custGeom>
              <a:avLst/>
              <a:gdLst/>
              <a:ahLst/>
              <a:cxnLst/>
              <a:rect l="l" t="t" r="r" b="b"/>
              <a:pathLst>
                <a:path w="660" h="1140" extrusionOk="0">
                  <a:moveTo>
                    <a:pt x="90" y="1245"/>
                  </a:moveTo>
                  <a:lnTo>
                    <a:pt x="75" y="1020"/>
                  </a:lnTo>
                  <a:lnTo>
                    <a:pt x="0" y="900"/>
                  </a:lnTo>
                  <a:lnTo>
                    <a:pt x="105" y="795"/>
                  </a:lnTo>
                  <a:lnTo>
                    <a:pt x="210" y="735"/>
                  </a:lnTo>
                  <a:lnTo>
                    <a:pt x="225" y="480"/>
                  </a:lnTo>
                  <a:lnTo>
                    <a:pt x="285" y="390"/>
                  </a:lnTo>
                  <a:lnTo>
                    <a:pt x="375" y="375"/>
                  </a:lnTo>
                  <a:lnTo>
                    <a:pt x="465" y="330"/>
                  </a:lnTo>
                  <a:lnTo>
                    <a:pt x="480" y="255"/>
                  </a:lnTo>
                  <a:lnTo>
                    <a:pt x="555" y="225"/>
                  </a:lnTo>
                  <a:lnTo>
                    <a:pt x="555" y="150"/>
                  </a:lnTo>
                  <a:lnTo>
                    <a:pt x="465" y="150"/>
                  </a:lnTo>
                  <a:lnTo>
                    <a:pt x="450" y="120"/>
                  </a:lnTo>
                  <a:lnTo>
                    <a:pt x="510" y="0"/>
                  </a:lnTo>
                  <a:lnTo>
                    <a:pt x="600" y="90"/>
                  </a:lnTo>
                  <a:lnTo>
                    <a:pt x="600" y="120"/>
                  </a:lnTo>
                  <a:lnTo>
                    <a:pt x="660" y="120"/>
                  </a:lnTo>
                  <a:lnTo>
                    <a:pt x="630" y="420"/>
                  </a:lnTo>
                  <a:lnTo>
                    <a:pt x="540" y="810"/>
                  </a:lnTo>
                  <a:lnTo>
                    <a:pt x="480" y="990"/>
                  </a:lnTo>
                  <a:lnTo>
                    <a:pt x="345" y="1140"/>
                  </a:lnTo>
                  <a:lnTo>
                    <a:pt x="270" y="1125"/>
                  </a:lnTo>
                  <a:lnTo>
                    <a:pt x="195" y="1080"/>
                  </a:lnTo>
                  <a:lnTo>
                    <a:pt x="90" y="124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8" name="Google Shape;388;p40"/>
            <p:cNvSpPr/>
            <p:nvPr/>
          </p:nvSpPr>
          <p:spPr>
            <a:xfrm>
              <a:off x="9180" y="4155"/>
              <a:ext cx="1380" cy="2790"/>
            </a:xfrm>
            <a:custGeom>
              <a:avLst/>
              <a:gdLst/>
              <a:ahLst/>
              <a:cxnLst/>
              <a:rect l="l" t="t" r="r" b="b"/>
              <a:pathLst>
                <a:path w="1380" h="2790" extrusionOk="0">
                  <a:moveTo>
                    <a:pt x="810" y="255"/>
                  </a:moveTo>
                  <a:lnTo>
                    <a:pt x="870" y="225"/>
                  </a:lnTo>
                  <a:lnTo>
                    <a:pt x="960" y="240"/>
                  </a:lnTo>
                  <a:lnTo>
                    <a:pt x="1005" y="300"/>
                  </a:lnTo>
                  <a:lnTo>
                    <a:pt x="945" y="345"/>
                  </a:lnTo>
                  <a:lnTo>
                    <a:pt x="945" y="390"/>
                  </a:lnTo>
                  <a:lnTo>
                    <a:pt x="885" y="375"/>
                  </a:lnTo>
                  <a:lnTo>
                    <a:pt x="720" y="495"/>
                  </a:lnTo>
                  <a:lnTo>
                    <a:pt x="675" y="570"/>
                  </a:lnTo>
                  <a:lnTo>
                    <a:pt x="660" y="885"/>
                  </a:lnTo>
                  <a:lnTo>
                    <a:pt x="600" y="1095"/>
                  </a:lnTo>
                  <a:lnTo>
                    <a:pt x="585" y="1215"/>
                  </a:lnTo>
                  <a:lnTo>
                    <a:pt x="480" y="1515"/>
                  </a:lnTo>
                  <a:lnTo>
                    <a:pt x="570" y="1515"/>
                  </a:lnTo>
                  <a:lnTo>
                    <a:pt x="630" y="1470"/>
                  </a:lnTo>
                  <a:lnTo>
                    <a:pt x="705" y="1590"/>
                  </a:lnTo>
                  <a:lnTo>
                    <a:pt x="690" y="1440"/>
                  </a:lnTo>
                  <a:lnTo>
                    <a:pt x="615" y="1395"/>
                  </a:lnTo>
                  <a:lnTo>
                    <a:pt x="720" y="1350"/>
                  </a:lnTo>
                  <a:lnTo>
                    <a:pt x="735" y="1590"/>
                  </a:lnTo>
                  <a:lnTo>
                    <a:pt x="765" y="1605"/>
                  </a:lnTo>
                  <a:lnTo>
                    <a:pt x="840" y="1515"/>
                  </a:lnTo>
                  <a:lnTo>
                    <a:pt x="855" y="1425"/>
                  </a:lnTo>
                  <a:lnTo>
                    <a:pt x="930" y="1410"/>
                  </a:lnTo>
                  <a:lnTo>
                    <a:pt x="1125" y="1440"/>
                  </a:lnTo>
                  <a:lnTo>
                    <a:pt x="1110" y="1515"/>
                  </a:lnTo>
                  <a:lnTo>
                    <a:pt x="1215" y="1635"/>
                  </a:lnTo>
                  <a:lnTo>
                    <a:pt x="1230" y="1875"/>
                  </a:lnTo>
                  <a:lnTo>
                    <a:pt x="1305" y="1950"/>
                  </a:lnTo>
                  <a:lnTo>
                    <a:pt x="1380" y="2205"/>
                  </a:lnTo>
                  <a:lnTo>
                    <a:pt x="1350" y="2430"/>
                  </a:lnTo>
                  <a:lnTo>
                    <a:pt x="1305" y="2430"/>
                  </a:lnTo>
                  <a:lnTo>
                    <a:pt x="1305" y="2370"/>
                  </a:lnTo>
                  <a:lnTo>
                    <a:pt x="1215" y="2310"/>
                  </a:lnTo>
                  <a:lnTo>
                    <a:pt x="1155" y="2415"/>
                  </a:lnTo>
                  <a:lnTo>
                    <a:pt x="1185" y="2445"/>
                  </a:lnTo>
                  <a:lnTo>
                    <a:pt x="1260" y="2445"/>
                  </a:lnTo>
                  <a:lnTo>
                    <a:pt x="1245" y="2520"/>
                  </a:lnTo>
                  <a:lnTo>
                    <a:pt x="1185" y="2550"/>
                  </a:lnTo>
                  <a:lnTo>
                    <a:pt x="1170" y="2625"/>
                  </a:lnTo>
                  <a:lnTo>
                    <a:pt x="1080" y="2670"/>
                  </a:lnTo>
                  <a:lnTo>
                    <a:pt x="975" y="2670"/>
                  </a:lnTo>
                  <a:lnTo>
                    <a:pt x="915" y="2790"/>
                  </a:lnTo>
                  <a:lnTo>
                    <a:pt x="915" y="2640"/>
                  </a:lnTo>
                  <a:lnTo>
                    <a:pt x="930" y="2580"/>
                  </a:lnTo>
                  <a:lnTo>
                    <a:pt x="870" y="2445"/>
                  </a:lnTo>
                  <a:lnTo>
                    <a:pt x="750" y="2490"/>
                  </a:lnTo>
                  <a:lnTo>
                    <a:pt x="630" y="2445"/>
                  </a:lnTo>
                  <a:lnTo>
                    <a:pt x="495" y="2490"/>
                  </a:lnTo>
                  <a:lnTo>
                    <a:pt x="435" y="2355"/>
                  </a:lnTo>
                  <a:lnTo>
                    <a:pt x="330" y="2310"/>
                  </a:lnTo>
                  <a:lnTo>
                    <a:pt x="360" y="2130"/>
                  </a:lnTo>
                  <a:lnTo>
                    <a:pt x="495" y="1965"/>
                  </a:lnTo>
                  <a:lnTo>
                    <a:pt x="465" y="1920"/>
                  </a:lnTo>
                  <a:lnTo>
                    <a:pt x="585" y="1890"/>
                  </a:lnTo>
                  <a:lnTo>
                    <a:pt x="570" y="1785"/>
                  </a:lnTo>
                  <a:lnTo>
                    <a:pt x="510" y="1725"/>
                  </a:lnTo>
                  <a:lnTo>
                    <a:pt x="300" y="1890"/>
                  </a:lnTo>
                  <a:lnTo>
                    <a:pt x="210" y="1830"/>
                  </a:lnTo>
                  <a:lnTo>
                    <a:pt x="135" y="1830"/>
                  </a:lnTo>
                  <a:lnTo>
                    <a:pt x="105" y="1800"/>
                  </a:lnTo>
                  <a:lnTo>
                    <a:pt x="225" y="1530"/>
                  </a:lnTo>
                  <a:lnTo>
                    <a:pt x="195" y="1470"/>
                  </a:lnTo>
                  <a:lnTo>
                    <a:pt x="120" y="1530"/>
                  </a:lnTo>
                  <a:lnTo>
                    <a:pt x="60" y="1530"/>
                  </a:lnTo>
                  <a:lnTo>
                    <a:pt x="30" y="1380"/>
                  </a:lnTo>
                  <a:lnTo>
                    <a:pt x="75" y="1335"/>
                  </a:lnTo>
                  <a:lnTo>
                    <a:pt x="0" y="1275"/>
                  </a:lnTo>
                  <a:lnTo>
                    <a:pt x="15" y="915"/>
                  </a:lnTo>
                  <a:lnTo>
                    <a:pt x="180" y="855"/>
                  </a:lnTo>
                  <a:lnTo>
                    <a:pt x="180" y="780"/>
                  </a:lnTo>
                  <a:lnTo>
                    <a:pt x="255" y="780"/>
                  </a:lnTo>
                  <a:lnTo>
                    <a:pt x="330" y="615"/>
                  </a:lnTo>
                  <a:lnTo>
                    <a:pt x="255" y="435"/>
                  </a:lnTo>
                  <a:lnTo>
                    <a:pt x="300" y="285"/>
                  </a:lnTo>
                  <a:lnTo>
                    <a:pt x="300" y="165"/>
                  </a:lnTo>
                  <a:lnTo>
                    <a:pt x="375" y="150"/>
                  </a:lnTo>
                  <a:lnTo>
                    <a:pt x="420" y="180"/>
                  </a:lnTo>
                  <a:lnTo>
                    <a:pt x="615" y="30"/>
                  </a:lnTo>
                  <a:lnTo>
                    <a:pt x="645" y="0"/>
                  </a:lnTo>
                  <a:lnTo>
                    <a:pt x="720" y="15"/>
                  </a:lnTo>
                  <a:lnTo>
                    <a:pt x="825" y="120"/>
                  </a:lnTo>
                  <a:lnTo>
                    <a:pt x="795" y="180"/>
                  </a:lnTo>
                  <a:lnTo>
                    <a:pt x="810" y="25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89" name="Google Shape;389;p40"/>
            <p:cNvSpPr/>
            <p:nvPr/>
          </p:nvSpPr>
          <p:spPr>
            <a:xfrm>
              <a:off x="8235" y="5625"/>
              <a:ext cx="1530" cy="1125"/>
            </a:xfrm>
            <a:custGeom>
              <a:avLst/>
              <a:gdLst/>
              <a:ahLst/>
              <a:cxnLst/>
              <a:rect l="l" t="t" r="r" b="b"/>
              <a:pathLst>
                <a:path w="1530" h="1125" extrusionOk="0">
                  <a:moveTo>
                    <a:pt x="1080" y="360"/>
                  </a:moveTo>
                  <a:lnTo>
                    <a:pt x="1170" y="360"/>
                  </a:lnTo>
                  <a:lnTo>
                    <a:pt x="1230" y="420"/>
                  </a:lnTo>
                  <a:lnTo>
                    <a:pt x="1470" y="255"/>
                  </a:lnTo>
                  <a:lnTo>
                    <a:pt x="1515" y="315"/>
                  </a:lnTo>
                  <a:lnTo>
                    <a:pt x="1530" y="420"/>
                  </a:lnTo>
                  <a:lnTo>
                    <a:pt x="1410" y="450"/>
                  </a:lnTo>
                  <a:lnTo>
                    <a:pt x="1440" y="495"/>
                  </a:lnTo>
                  <a:lnTo>
                    <a:pt x="1305" y="675"/>
                  </a:lnTo>
                  <a:lnTo>
                    <a:pt x="1275" y="855"/>
                  </a:lnTo>
                  <a:lnTo>
                    <a:pt x="1380" y="885"/>
                  </a:lnTo>
                  <a:lnTo>
                    <a:pt x="1425" y="1035"/>
                  </a:lnTo>
                  <a:lnTo>
                    <a:pt x="1350" y="1125"/>
                  </a:lnTo>
                  <a:lnTo>
                    <a:pt x="1215" y="1095"/>
                  </a:lnTo>
                  <a:lnTo>
                    <a:pt x="1035" y="1095"/>
                  </a:lnTo>
                  <a:lnTo>
                    <a:pt x="735" y="705"/>
                  </a:lnTo>
                  <a:lnTo>
                    <a:pt x="525" y="630"/>
                  </a:lnTo>
                  <a:lnTo>
                    <a:pt x="315" y="675"/>
                  </a:lnTo>
                  <a:lnTo>
                    <a:pt x="240" y="570"/>
                  </a:lnTo>
                  <a:lnTo>
                    <a:pt x="210" y="345"/>
                  </a:lnTo>
                  <a:lnTo>
                    <a:pt x="180" y="360"/>
                  </a:lnTo>
                  <a:lnTo>
                    <a:pt x="120" y="285"/>
                  </a:lnTo>
                  <a:lnTo>
                    <a:pt x="30" y="330"/>
                  </a:lnTo>
                  <a:lnTo>
                    <a:pt x="45" y="225"/>
                  </a:lnTo>
                  <a:lnTo>
                    <a:pt x="0" y="150"/>
                  </a:lnTo>
                  <a:lnTo>
                    <a:pt x="135" y="150"/>
                  </a:lnTo>
                  <a:lnTo>
                    <a:pt x="315" y="195"/>
                  </a:lnTo>
                  <a:lnTo>
                    <a:pt x="360" y="180"/>
                  </a:lnTo>
                  <a:lnTo>
                    <a:pt x="435" y="240"/>
                  </a:lnTo>
                  <a:lnTo>
                    <a:pt x="645" y="225"/>
                  </a:lnTo>
                  <a:lnTo>
                    <a:pt x="1005" y="60"/>
                  </a:lnTo>
                  <a:lnTo>
                    <a:pt x="1065" y="60"/>
                  </a:lnTo>
                  <a:lnTo>
                    <a:pt x="1140" y="0"/>
                  </a:lnTo>
                  <a:lnTo>
                    <a:pt x="1170" y="60"/>
                  </a:lnTo>
                  <a:lnTo>
                    <a:pt x="1065" y="330"/>
                  </a:lnTo>
                  <a:lnTo>
                    <a:pt x="1080" y="36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0" name="Google Shape;390;p40"/>
            <p:cNvSpPr/>
            <p:nvPr/>
          </p:nvSpPr>
          <p:spPr>
            <a:xfrm>
              <a:off x="9660" y="2985"/>
              <a:ext cx="1140" cy="1455"/>
            </a:xfrm>
            <a:custGeom>
              <a:avLst/>
              <a:gdLst/>
              <a:ahLst/>
              <a:cxnLst/>
              <a:rect l="l" t="t" r="r" b="b"/>
              <a:pathLst>
                <a:path w="1140" h="1455" extrusionOk="0">
                  <a:moveTo>
                    <a:pt x="855" y="630"/>
                  </a:moveTo>
                  <a:lnTo>
                    <a:pt x="930" y="1065"/>
                  </a:lnTo>
                  <a:lnTo>
                    <a:pt x="1020" y="1065"/>
                  </a:lnTo>
                  <a:lnTo>
                    <a:pt x="990" y="1140"/>
                  </a:lnTo>
                  <a:lnTo>
                    <a:pt x="945" y="1155"/>
                  </a:lnTo>
                  <a:lnTo>
                    <a:pt x="840" y="1335"/>
                  </a:lnTo>
                  <a:lnTo>
                    <a:pt x="825" y="1275"/>
                  </a:lnTo>
                  <a:lnTo>
                    <a:pt x="855" y="1215"/>
                  </a:lnTo>
                  <a:lnTo>
                    <a:pt x="735" y="1230"/>
                  </a:lnTo>
                  <a:lnTo>
                    <a:pt x="630" y="1290"/>
                  </a:lnTo>
                  <a:lnTo>
                    <a:pt x="615" y="1395"/>
                  </a:lnTo>
                  <a:lnTo>
                    <a:pt x="540" y="1455"/>
                  </a:lnTo>
                  <a:lnTo>
                    <a:pt x="480" y="1410"/>
                  </a:lnTo>
                  <a:lnTo>
                    <a:pt x="390" y="1395"/>
                  </a:lnTo>
                  <a:lnTo>
                    <a:pt x="330" y="1425"/>
                  </a:lnTo>
                  <a:lnTo>
                    <a:pt x="300" y="1335"/>
                  </a:lnTo>
                  <a:lnTo>
                    <a:pt x="345" y="1290"/>
                  </a:lnTo>
                  <a:lnTo>
                    <a:pt x="240" y="1185"/>
                  </a:lnTo>
                  <a:lnTo>
                    <a:pt x="165" y="1170"/>
                  </a:lnTo>
                  <a:lnTo>
                    <a:pt x="105" y="1215"/>
                  </a:lnTo>
                  <a:lnTo>
                    <a:pt x="90" y="1125"/>
                  </a:lnTo>
                  <a:lnTo>
                    <a:pt x="0" y="990"/>
                  </a:lnTo>
                  <a:lnTo>
                    <a:pt x="0" y="855"/>
                  </a:lnTo>
                  <a:lnTo>
                    <a:pt x="105" y="795"/>
                  </a:lnTo>
                  <a:lnTo>
                    <a:pt x="75" y="720"/>
                  </a:lnTo>
                  <a:lnTo>
                    <a:pt x="195" y="675"/>
                  </a:lnTo>
                  <a:lnTo>
                    <a:pt x="225" y="675"/>
                  </a:lnTo>
                  <a:lnTo>
                    <a:pt x="285" y="555"/>
                  </a:lnTo>
                  <a:lnTo>
                    <a:pt x="285" y="495"/>
                  </a:lnTo>
                  <a:lnTo>
                    <a:pt x="210" y="450"/>
                  </a:lnTo>
                  <a:lnTo>
                    <a:pt x="210" y="345"/>
                  </a:lnTo>
                  <a:lnTo>
                    <a:pt x="195" y="255"/>
                  </a:lnTo>
                  <a:lnTo>
                    <a:pt x="315" y="150"/>
                  </a:lnTo>
                  <a:lnTo>
                    <a:pt x="360" y="150"/>
                  </a:lnTo>
                  <a:lnTo>
                    <a:pt x="360" y="45"/>
                  </a:lnTo>
                  <a:lnTo>
                    <a:pt x="420" y="45"/>
                  </a:lnTo>
                  <a:lnTo>
                    <a:pt x="465" y="105"/>
                  </a:lnTo>
                  <a:lnTo>
                    <a:pt x="750" y="0"/>
                  </a:lnTo>
                  <a:lnTo>
                    <a:pt x="825" y="15"/>
                  </a:lnTo>
                  <a:lnTo>
                    <a:pt x="960" y="210"/>
                  </a:lnTo>
                  <a:lnTo>
                    <a:pt x="990" y="210"/>
                  </a:lnTo>
                  <a:lnTo>
                    <a:pt x="1125" y="360"/>
                  </a:lnTo>
                  <a:lnTo>
                    <a:pt x="1140" y="600"/>
                  </a:lnTo>
                  <a:lnTo>
                    <a:pt x="1005" y="435"/>
                  </a:lnTo>
                  <a:lnTo>
                    <a:pt x="855" y="63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1" name="Google Shape;391;p40"/>
            <p:cNvSpPr/>
            <p:nvPr/>
          </p:nvSpPr>
          <p:spPr>
            <a:xfrm>
              <a:off x="11460" y="6555"/>
              <a:ext cx="30" cy="165"/>
            </a:xfrm>
            <a:custGeom>
              <a:avLst/>
              <a:gdLst/>
              <a:ahLst/>
              <a:cxnLst/>
              <a:rect l="l" t="t" r="r" b="b"/>
              <a:pathLst>
                <a:path w="30" h="165" extrusionOk="0">
                  <a:moveTo>
                    <a:pt x="45" y="0"/>
                  </a:moveTo>
                  <a:lnTo>
                    <a:pt x="0" y="0"/>
                  </a:lnTo>
                  <a:lnTo>
                    <a:pt x="0" y="150"/>
                  </a:lnTo>
                  <a:lnTo>
                    <a:pt x="30" y="165"/>
                  </a:lnTo>
                  <a:lnTo>
                    <a:pt x="45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2" name="Google Shape;392;p40"/>
            <p:cNvSpPr/>
            <p:nvPr/>
          </p:nvSpPr>
          <p:spPr>
            <a:xfrm>
              <a:off x="11670" y="6030"/>
              <a:ext cx="15" cy="180"/>
            </a:xfrm>
            <a:custGeom>
              <a:avLst/>
              <a:gdLst/>
              <a:ahLst/>
              <a:cxnLst/>
              <a:rect l="l" t="t" r="r" b="b"/>
              <a:pathLst>
                <a:path w="15" h="180" extrusionOk="0">
                  <a:moveTo>
                    <a:pt x="30" y="0"/>
                  </a:moveTo>
                  <a:lnTo>
                    <a:pt x="0" y="90"/>
                  </a:lnTo>
                  <a:lnTo>
                    <a:pt x="15" y="180"/>
                  </a:lnTo>
                  <a:lnTo>
                    <a:pt x="3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3" name="Google Shape;393;p40"/>
            <p:cNvSpPr/>
            <p:nvPr/>
          </p:nvSpPr>
          <p:spPr>
            <a:xfrm>
              <a:off x="11715" y="5265"/>
              <a:ext cx="75" cy="600"/>
            </a:xfrm>
            <a:custGeom>
              <a:avLst/>
              <a:gdLst/>
              <a:ahLst/>
              <a:cxnLst/>
              <a:rect l="l" t="t" r="r" b="b"/>
              <a:pathLst>
                <a:path w="75" h="600" extrusionOk="0">
                  <a:moveTo>
                    <a:pt x="0" y="0"/>
                  </a:moveTo>
                  <a:lnTo>
                    <a:pt x="45" y="330"/>
                  </a:lnTo>
                  <a:lnTo>
                    <a:pt x="30" y="600"/>
                  </a:lnTo>
                  <a:lnTo>
                    <a:pt x="75" y="540"/>
                  </a:lnTo>
                  <a:lnTo>
                    <a:pt x="45" y="315"/>
                  </a:lnTo>
                  <a:lnTo>
                    <a:pt x="45" y="3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4" name="Google Shape;394;p40"/>
            <p:cNvSpPr/>
            <p:nvPr/>
          </p:nvSpPr>
          <p:spPr>
            <a:xfrm>
              <a:off x="11535" y="6240"/>
              <a:ext cx="105" cy="285"/>
            </a:xfrm>
            <a:custGeom>
              <a:avLst/>
              <a:gdLst/>
              <a:ahLst/>
              <a:cxnLst/>
              <a:rect l="l" t="t" r="r" b="b"/>
              <a:pathLst>
                <a:path w="105" h="285" extrusionOk="0">
                  <a:moveTo>
                    <a:pt x="75" y="0"/>
                  </a:moveTo>
                  <a:lnTo>
                    <a:pt x="60" y="75"/>
                  </a:lnTo>
                  <a:lnTo>
                    <a:pt x="15" y="75"/>
                  </a:lnTo>
                  <a:lnTo>
                    <a:pt x="0" y="255"/>
                  </a:lnTo>
                  <a:lnTo>
                    <a:pt x="15" y="285"/>
                  </a:lnTo>
                  <a:lnTo>
                    <a:pt x="105" y="0"/>
                  </a:lnTo>
                  <a:lnTo>
                    <a:pt x="75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5" name="Google Shape;395;p40"/>
            <p:cNvSpPr/>
            <p:nvPr/>
          </p:nvSpPr>
          <p:spPr>
            <a:xfrm>
              <a:off x="11700" y="4995"/>
              <a:ext cx="45" cy="195"/>
            </a:xfrm>
            <a:custGeom>
              <a:avLst/>
              <a:gdLst/>
              <a:ahLst/>
              <a:cxnLst/>
              <a:rect l="l" t="t" r="r" b="b"/>
              <a:pathLst>
                <a:path w="45" h="195" extrusionOk="0">
                  <a:moveTo>
                    <a:pt x="15" y="0"/>
                  </a:moveTo>
                  <a:lnTo>
                    <a:pt x="0" y="60"/>
                  </a:lnTo>
                  <a:lnTo>
                    <a:pt x="0" y="195"/>
                  </a:lnTo>
                  <a:lnTo>
                    <a:pt x="45" y="105"/>
                  </a:lnTo>
                  <a:lnTo>
                    <a:pt x="15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6" name="Google Shape;396;p40"/>
            <p:cNvSpPr/>
            <p:nvPr/>
          </p:nvSpPr>
          <p:spPr>
            <a:xfrm>
              <a:off x="10320" y="5385"/>
              <a:ext cx="765" cy="1230"/>
            </a:xfrm>
            <a:custGeom>
              <a:avLst/>
              <a:gdLst/>
              <a:ahLst/>
              <a:cxnLst/>
              <a:rect l="l" t="t" r="r" b="b"/>
              <a:pathLst>
                <a:path w="765" h="1230" extrusionOk="0">
                  <a:moveTo>
                    <a:pt x="0" y="0"/>
                  </a:moveTo>
                  <a:lnTo>
                    <a:pt x="165" y="180"/>
                  </a:lnTo>
                  <a:lnTo>
                    <a:pt x="240" y="315"/>
                  </a:lnTo>
                  <a:lnTo>
                    <a:pt x="450" y="525"/>
                  </a:lnTo>
                  <a:lnTo>
                    <a:pt x="630" y="675"/>
                  </a:lnTo>
                  <a:lnTo>
                    <a:pt x="510" y="645"/>
                  </a:lnTo>
                  <a:lnTo>
                    <a:pt x="465" y="720"/>
                  </a:lnTo>
                  <a:lnTo>
                    <a:pt x="525" y="945"/>
                  </a:lnTo>
                  <a:lnTo>
                    <a:pt x="645" y="1005"/>
                  </a:lnTo>
                  <a:lnTo>
                    <a:pt x="660" y="1035"/>
                  </a:lnTo>
                  <a:lnTo>
                    <a:pt x="720" y="1050"/>
                  </a:lnTo>
                  <a:lnTo>
                    <a:pt x="765" y="1140"/>
                  </a:lnTo>
                  <a:lnTo>
                    <a:pt x="675" y="1065"/>
                  </a:lnTo>
                  <a:lnTo>
                    <a:pt x="615" y="1110"/>
                  </a:lnTo>
                  <a:lnTo>
                    <a:pt x="630" y="1230"/>
                  </a:lnTo>
                  <a:lnTo>
                    <a:pt x="555" y="1125"/>
                  </a:lnTo>
                  <a:lnTo>
                    <a:pt x="540" y="1050"/>
                  </a:lnTo>
                  <a:lnTo>
                    <a:pt x="480" y="990"/>
                  </a:lnTo>
                  <a:lnTo>
                    <a:pt x="480" y="900"/>
                  </a:lnTo>
                  <a:lnTo>
                    <a:pt x="420" y="870"/>
                  </a:lnTo>
                  <a:lnTo>
                    <a:pt x="390" y="840"/>
                  </a:lnTo>
                  <a:lnTo>
                    <a:pt x="375" y="705"/>
                  </a:lnTo>
                  <a:lnTo>
                    <a:pt x="270" y="555"/>
                  </a:lnTo>
                  <a:lnTo>
                    <a:pt x="210" y="465"/>
                  </a:lnTo>
                  <a:lnTo>
                    <a:pt x="105" y="390"/>
                  </a:lnTo>
                  <a:lnTo>
                    <a:pt x="45" y="210"/>
                  </a:lnTo>
                  <a:lnTo>
                    <a:pt x="45" y="150"/>
                  </a:lnTo>
                  <a:lnTo>
                    <a:pt x="75" y="13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7" name="Google Shape;397;p40"/>
            <p:cNvSpPr/>
            <p:nvPr/>
          </p:nvSpPr>
          <p:spPr>
            <a:xfrm>
              <a:off x="9600" y="6600"/>
              <a:ext cx="465" cy="300"/>
            </a:xfrm>
            <a:custGeom>
              <a:avLst/>
              <a:gdLst/>
              <a:ahLst/>
              <a:cxnLst/>
              <a:rect l="l" t="t" r="r" b="b"/>
              <a:pathLst>
                <a:path w="465" h="300" extrusionOk="0">
                  <a:moveTo>
                    <a:pt x="0" y="165"/>
                  </a:moveTo>
                  <a:lnTo>
                    <a:pt x="90" y="300"/>
                  </a:lnTo>
                  <a:lnTo>
                    <a:pt x="210" y="300"/>
                  </a:lnTo>
                  <a:lnTo>
                    <a:pt x="405" y="75"/>
                  </a:lnTo>
                  <a:lnTo>
                    <a:pt x="465" y="0"/>
                  </a:lnTo>
                  <a:lnTo>
                    <a:pt x="330" y="45"/>
                  </a:lnTo>
                  <a:lnTo>
                    <a:pt x="270" y="30"/>
                  </a:lnTo>
                  <a:lnTo>
                    <a:pt x="210" y="0"/>
                  </a:lnTo>
                  <a:lnTo>
                    <a:pt x="75" y="45"/>
                  </a:lnTo>
                  <a:lnTo>
                    <a:pt x="0" y="16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8" name="Google Shape;398;p40"/>
            <p:cNvSpPr/>
            <p:nvPr/>
          </p:nvSpPr>
          <p:spPr>
            <a:xfrm>
              <a:off x="9885" y="1410"/>
              <a:ext cx="120" cy="210"/>
            </a:xfrm>
            <a:custGeom>
              <a:avLst/>
              <a:gdLst/>
              <a:ahLst/>
              <a:cxnLst/>
              <a:rect l="l" t="t" r="r" b="b"/>
              <a:pathLst>
                <a:path w="120" h="210" extrusionOk="0">
                  <a:moveTo>
                    <a:pt x="0" y="30"/>
                  </a:moveTo>
                  <a:lnTo>
                    <a:pt x="15" y="120"/>
                  </a:lnTo>
                  <a:lnTo>
                    <a:pt x="60" y="210"/>
                  </a:lnTo>
                  <a:lnTo>
                    <a:pt x="105" y="195"/>
                  </a:lnTo>
                  <a:lnTo>
                    <a:pt x="120" y="0"/>
                  </a:lnTo>
                  <a:lnTo>
                    <a:pt x="60" y="0"/>
                  </a:lnTo>
                  <a:lnTo>
                    <a:pt x="0" y="3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99" name="Google Shape;399;p40"/>
            <p:cNvSpPr/>
            <p:nvPr/>
          </p:nvSpPr>
          <p:spPr>
            <a:xfrm>
              <a:off x="9735" y="1200"/>
              <a:ext cx="1560" cy="1875"/>
            </a:xfrm>
            <a:custGeom>
              <a:avLst/>
              <a:gdLst/>
              <a:ahLst/>
              <a:cxnLst/>
              <a:rect l="l" t="t" r="r" b="b"/>
              <a:pathLst>
                <a:path w="1560" h="1875" extrusionOk="0">
                  <a:moveTo>
                    <a:pt x="195" y="855"/>
                  </a:moveTo>
                  <a:lnTo>
                    <a:pt x="360" y="930"/>
                  </a:lnTo>
                  <a:lnTo>
                    <a:pt x="360" y="1020"/>
                  </a:lnTo>
                  <a:lnTo>
                    <a:pt x="210" y="1050"/>
                  </a:lnTo>
                  <a:lnTo>
                    <a:pt x="195" y="945"/>
                  </a:lnTo>
                  <a:lnTo>
                    <a:pt x="120" y="990"/>
                  </a:lnTo>
                  <a:lnTo>
                    <a:pt x="165" y="1095"/>
                  </a:lnTo>
                  <a:lnTo>
                    <a:pt x="45" y="1200"/>
                  </a:lnTo>
                  <a:lnTo>
                    <a:pt x="0" y="1305"/>
                  </a:lnTo>
                  <a:lnTo>
                    <a:pt x="105" y="1335"/>
                  </a:lnTo>
                  <a:lnTo>
                    <a:pt x="165" y="1425"/>
                  </a:lnTo>
                  <a:lnTo>
                    <a:pt x="60" y="1620"/>
                  </a:lnTo>
                  <a:lnTo>
                    <a:pt x="105" y="1740"/>
                  </a:lnTo>
                  <a:lnTo>
                    <a:pt x="225" y="1740"/>
                  </a:lnTo>
                  <a:lnTo>
                    <a:pt x="285" y="1830"/>
                  </a:lnTo>
                  <a:lnTo>
                    <a:pt x="330" y="1830"/>
                  </a:lnTo>
                  <a:lnTo>
                    <a:pt x="375" y="1875"/>
                  </a:lnTo>
                  <a:lnTo>
                    <a:pt x="675" y="1785"/>
                  </a:lnTo>
                  <a:lnTo>
                    <a:pt x="705" y="1680"/>
                  </a:lnTo>
                  <a:lnTo>
                    <a:pt x="870" y="1530"/>
                  </a:lnTo>
                  <a:lnTo>
                    <a:pt x="1065" y="1485"/>
                  </a:lnTo>
                  <a:lnTo>
                    <a:pt x="1110" y="1605"/>
                  </a:lnTo>
                  <a:lnTo>
                    <a:pt x="1245" y="1560"/>
                  </a:lnTo>
                  <a:lnTo>
                    <a:pt x="1305" y="1560"/>
                  </a:lnTo>
                  <a:lnTo>
                    <a:pt x="1410" y="1305"/>
                  </a:lnTo>
                  <a:lnTo>
                    <a:pt x="1470" y="1320"/>
                  </a:lnTo>
                  <a:lnTo>
                    <a:pt x="1500" y="1275"/>
                  </a:lnTo>
                  <a:lnTo>
                    <a:pt x="1470" y="1050"/>
                  </a:lnTo>
                  <a:lnTo>
                    <a:pt x="1560" y="975"/>
                  </a:lnTo>
                  <a:lnTo>
                    <a:pt x="1545" y="915"/>
                  </a:lnTo>
                  <a:lnTo>
                    <a:pt x="1455" y="900"/>
                  </a:lnTo>
                  <a:lnTo>
                    <a:pt x="1350" y="900"/>
                  </a:lnTo>
                  <a:lnTo>
                    <a:pt x="1305" y="870"/>
                  </a:lnTo>
                  <a:lnTo>
                    <a:pt x="1170" y="900"/>
                  </a:lnTo>
                  <a:lnTo>
                    <a:pt x="1200" y="780"/>
                  </a:lnTo>
                  <a:lnTo>
                    <a:pt x="1140" y="675"/>
                  </a:lnTo>
                  <a:lnTo>
                    <a:pt x="1020" y="630"/>
                  </a:lnTo>
                  <a:lnTo>
                    <a:pt x="1035" y="555"/>
                  </a:lnTo>
                  <a:lnTo>
                    <a:pt x="1140" y="585"/>
                  </a:lnTo>
                  <a:lnTo>
                    <a:pt x="1170" y="450"/>
                  </a:lnTo>
                  <a:lnTo>
                    <a:pt x="1290" y="435"/>
                  </a:lnTo>
                  <a:lnTo>
                    <a:pt x="1410" y="330"/>
                  </a:lnTo>
                  <a:lnTo>
                    <a:pt x="1320" y="225"/>
                  </a:lnTo>
                  <a:lnTo>
                    <a:pt x="1230" y="165"/>
                  </a:lnTo>
                  <a:lnTo>
                    <a:pt x="1230" y="60"/>
                  </a:lnTo>
                  <a:lnTo>
                    <a:pt x="1170" y="0"/>
                  </a:lnTo>
                  <a:lnTo>
                    <a:pt x="1005" y="105"/>
                  </a:lnTo>
                  <a:lnTo>
                    <a:pt x="960" y="240"/>
                  </a:lnTo>
                  <a:lnTo>
                    <a:pt x="825" y="285"/>
                  </a:lnTo>
                  <a:lnTo>
                    <a:pt x="570" y="465"/>
                  </a:lnTo>
                  <a:lnTo>
                    <a:pt x="345" y="630"/>
                  </a:lnTo>
                  <a:lnTo>
                    <a:pt x="285" y="720"/>
                  </a:lnTo>
                  <a:lnTo>
                    <a:pt x="195" y="85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0" name="Google Shape;400;p40"/>
            <p:cNvSpPr/>
            <p:nvPr/>
          </p:nvSpPr>
          <p:spPr>
            <a:xfrm>
              <a:off x="2745" y="3720"/>
              <a:ext cx="825" cy="840"/>
            </a:xfrm>
            <a:custGeom>
              <a:avLst/>
              <a:gdLst/>
              <a:ahLst/>
              <a:cxnLst/>
              <a:rect l="l" t="t" r="r" b="b"/>
              <a:pathLst>
                <a:path w="825" h="840" extrusionOk="0">
                  <a:moveTo>
                    <a:pt x="435" y="30"/>
                  </a:moveTo>
                  <a:lnTo>
                    <a:pt x="600" y="165"/>
                  </a:lnTo>
                  <a:lnTo>
                    <a:pt x="735" y="180"/>
                  </a:lnTo>
                  <a:lnTo>
                    <a:pt x="825" y="300"/>
                  </a:lnTo>
                  <a:lnTo>
                    <a:pt x="765" y="390"/>
                  </a:lnTo>
                  <a:lnTo>
                    <a:pt x="705" y="420"/>
                  </a:lnTo>
                  <a:lnTo>
                    <a:pt x="585" y="480"/>
                  </a:lnTo>
                  <a:lnTo>
                    <a:pt x="525" y="660"/>
                  </a:lnTo>
                  <a:lnTo>
                    <a:pt x="240" y="750"/>
                  </a:lnTo>
                  <a:lnTo>
                    <a:pt x="135" y="840"/>
                  </a:lnTo>
                  <a:lnTo>
                    <a:pt x="105" y="765"/>
                  </a:lnTo>
                  <a:lnTo>
                    <a:pt x="30" y="660"/>
                  </a:lnTo>
                  <a:lnTo>
                    <a:pt x="0" y="630"/>
                  </a:lnTo>
                  <a:lnTo>
                    <a:pt x="30" y="555"/>
                  </a:lnTo>
                  <a:lnTo>
                    <a:pt x="75" y="570"/>
                  </a:lnTo>
                  <a:lnTo>
                    <a:pt x="150" y="435"/>
                  </a:lnTo>
                  <a:lnTo>
                    <a:pt x="210" y="345"/>
                  </a:lnTo>
                  <a:lnTo>
                    <a:pt x="270" y="285"/>
                  </a:lnTo>
                  <a:lnTo>
                    <a:pt x="270" y="210"/>
                  </a:lnTo>
                  <a:lnTo>
                    <a:pt x="390" y="165"/>
                  </a:lnTo>
                  <a:lnTo>
                    <a:pt x="330" y="60"/>
                  </a:lnTo>
                  <a:lnTo>
                    <a:pt x="375" y="0"/>
                  </a:lnTo>
                  <a:lnTo>
                    <a:pt x="435" y="3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1" name="Google Shape;401;p40"/>
            <p:cNvSpPr/>
            <p:nvPr/>
          </p:nvSpPr>
          <p:spPr>
            <a:xfrm>
              <a:off x="11790" y="3735"/>
              <a:ext cx="120" cy="60"/>
            </a:xfrm>
            <a:custGeom>
              <a:avLst/>
              <a:gdLst/>
              <a:ahLst/>
              <a:cxnLst/>
              <a:rect l="l" t="t" r="r" b="b"/>
              <a:pathLst>
                <a:path w="120" h="60" extrusionOk="0">
                  <a:moveTo>
                    <a:pt x="105" y="30"/>
                  </a:moveTo>
                  <a:lnTo>
                    <a:pt x="120" y="60"/>
                  </a:lnTo>
                  <a:lnTo>
                    <a:pt x="0" y="45"/>
                  </a:lnTo>
                  <a:lnTo>
                    <a:pt x="0" y="0"/>
                  </a:lnTo>
                  <a:lnTo>
                    <a:pt x="105" y="3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2" name="Google Shape;402;p40"/>
            <p:cNvSpPr/>
            <p:nvPr/>
          </p:nvSpPr>
          <p:spPr>
            <a:xfrm>
              <a:off x="11190" y="3450"/>
              <a:ext cx="60" cy="165"/>
            </a:xfrm>
            <a:custGeom>
              <a:avLst/>
              <a:gdLst/>
              <a:ahLst/>
              <a:cxnLst/>
              <a:rect l="l" t="t" r="r" b="b"/>
              <a:pathLst>
                <a:path w="60" h="165" extrusionOk="0">
                  <a:moveTo>
                    <a:pt x="0" y="0"/>
                  </a:moveTo>
                  <a:lnTo>
                    <a:pt x="15" y="90"/>
                  </a:lnTo>
                  <a:lnTo>
                    <a:pt x="45" y="165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3" name="Google Shape;403;p40"/>
            <p:cNvSpPr/>
            <p:nvPr/>
          </p:nvSpPr>
          <p:spPr>
            <a:xfrm>
              <a:off x="10410" y="2520"/>
              <a:ext cx="1320" cy="2460"/>
            </a:xfrm>
            <a:custGeom>
              <a:avLst/>
              <a:gdLst/>
              <a:ahLst/>
              <a:cxnLst/>
              <a:rect l="l" t="t" r="r" b="b"/>
              <a:pathLst>
                <a:path w="1320" h="2460" extrusionOk="0">
                  <a:moveTo>
                    <a:pt x="135" y="300"/>
                  </a:moveTo>
                  <a:lnTo>
                    <a:pt x="180" y="225"/>
                  </a:lnTo>
                  <a:lnTo>
                    <a:pt x="255" y="225"/>
                  </a:lnTo>
                  <a:lnTo>
                    <a:pt x="270" y="180"/>
                  </a:lnTo>
                  <a:lnTo>
                    <a:pt x="405" y="180"/>
                  </a:lnTo>
                  <a:lnTo>
                    <a:pt x="435" y="300"/>
                  </a:lnTo>
                  <a:lnTo>
                    <a:pt x="480" y="270"/>
                  </a:lnTo>
                  <a:lnTo>
                    <a:pt x="555" y="255"/>
                  </a:lnTo>
                  <a:lnTo>
                    <a:pt x="630" y="270"/>
                  </a:lnTo>
                  <a:lnTo>
                    <a:pt x="705" y="0"/>
                  </a:lnTo>
                  <a:lnTo>
                    <a:pt x="825" y="0"/>
                  </a:lnTo>
                  <a:lnTo>
                    <a:pt x="900" y="420"/>
                  </a:lnTo>
                  <a:lnTo>
                    <a:pt x="945" y="450"/>
                  </a:lnTo>
                  <a:lnTo>
                    <a:pt x="915" y="480"/>
                  </a:lnTo>
                  <a:lnTo>
                    <a:pt x="840" y="450"/>
                  </a:lnTo>
                  <a:lnTo>
                    <a:pt x="750" y="630"/>
                  </a:lnTo>
                  <a:lnTo>
                    <a:pt x="765" y="750"/>
                  </a:lnTo>
                  <a:lnTo>
                    <a:pt x="705" y="735"/>
                  </a:lnTo>
                  <a:lnTo>
                    <a:pt x="720" y="840"/>
                  </a:lnTo>
                  <a:lnTo>
                    <a:pt x="660" y="840"/>
                  </a:lnTo>
                  <a:lnTo>
                    <a:pt x="660" y="945"/>
                  </a:lnTo>
                  <a:lnTo>
                    <a:pt x="750" y="1065"/>
                  </a:lnTo>
                  <a:lnTo>
                    <a:pt x="780" y="1215"/>
                  </a:lnTo>
                  <a:lnTo>
                    <a:pt x="825" y="1260"/>
                  </a:lnTo>
                  <a:lnTo>
                    <a:pt x="870" y="1185"/>
                  </a:lnTo>
                  <a:lnTo>
                    <a:pt x="915" y="1185"/>
                  </a:lnTo>
                  <a:lnTo>
                    <a:pt x="945" y="1230"/>
                  </a:lnTo>
                  <a:lnTo>
                    <a:pt x="945" y="1275"/>
                  </a:lnTo>
                  <a:lnTo>
                    <a:pt x="1020" y="1320"/>
                  </a:lnTo>
                  <a:lnTo>
                    <a:pt x="1035" y="1290"/>
                  </a:lnTo>
                  <a:lnTo>
                    <a:pt x="1110" y="1350"/>
                  </a:lnTo>
                  <a:lnTo>
                    <a:pt x="1110" y="1395"/>
                  </a:lnTo>
                  <a:lnTo>
                    <a:pt x="1050" y="1410"/>
                  </a:lnTo>
                  <a:lnTo>
                    <a:pt x="1050" y="1455"/>
                  </a:lnTo>
                  <a:lnTo>
                    <a:pt x="1140" y="1560"/>
                  </a:lnTo>
                  <a:lnTo>
                    <a:pt x="1215" y="1575"/>
                  </a:lnTo>
                  <a:lnTo>
                    <a:pt x="1230" y="1650"/>
                  </a:lnTo>
                  <a:lnTo>
                    <a:pt x="1185" y="1695"/>
                  </a:lnTo>
                  <a:lnTo>
                    <a:pt x="1170" y="1845"/>
                  </a:lnTo>
                  <a:lnTo>
                    <a:pt x="1275" y="1935"/>
                  </a:lnTo>
                  <a:lnTo>
                    <a:pt x="1230" y="1995"/>
                  </a:lnTo>
                  <a:lnTo>
                    <a:pt x="1230" y="2085"/>
                  </a:lnTo>
                  <a:lnTo>
                    <a:pt x="1290" y="2145"/>
                  </a:lnTo>
                  <a:lnTo>
                    <a:pt x="1320" y="2265"/>
                  </a:lnTo>
                  <a:lnTo>
                    <a:pt x="1320" y="2460"/>
                  </a:lnTo>
                  <a:lnTo>
                    <a:pt x="825" y="2040"/>
                  </a:lnTo>
                  <a:lnTo>
                    <a:pt x="795" y="2040"/>
                  </a:lnTo>
                  <a:lnTo>
                    <a:pt x="675" y="1905"/>
                  </a:lnTo>
                  <a:lnTo>
                    <a:pt x="615" y="1725"/>
                  </a:lnTo>
                  <a:lnTo>
                    <a:pt x="615" y="1635"/>
                  </a:lnTo>
                  <a:lnTo>
                    <a:pt x="540" y="1620"/>
                  </a:lnTo>
                  <a:lnTo>
                    <a:pt x="555" y="1575"/>
                  </a:lnTo>
                  <a:lnTo>
                    <a:pt x="585" y="1575"/>
                  </a:lnTo>
                  <a:lnTo>
                    <a:pt x="585" y="1290"/>
                  </a:lnTo>
                  <a:lnTo>
                    <a:pt x="570" y="1275"/>
                  </a:lnTo>
                  <a:lnTo>
                    <a:pt x="525" y="990"/>
                  </a:lnTo>
                  <a:lnTo>
                    <a:pt x="495" y="945"/>
                  </a:lnTo>
                  <a:lnTo>
                    <a:pt x="525" y="930"/>
                  </a:lnTo>
                  <a:lnTo>
                    <a:pt x="525" y="810"/>
                  </a:lnTo>
                  <a:lnTo>
                    <a:pt x="495" y="795"/>
                  </a:lnTo>
                  <a:lnTo>
                    <a:pt x="375" y="645"/>
                  </a:lnTo>
                  <a:lnTo>
                    <a:pt x="375" y="585"/>
                  </a:lnTo>
                  <a:lnTo>
                    <a:pt x="420" y="525"/>
                  </a:lnTo>
                  <a:lnTo>
                    <a:pt x="345" y="570"/>
                  </a:lnTo>
                  <a:lnTo>
                    <a:pt x="300" y="660"/>
                  </a:lnTo>
                  <a:lnTo>
                    <a:pt x="375" y="765"/>
                  </a:lnTo>
                  <a:lnTo>
                    <a:pt x="420" y="765"/>
                  </a:lnTo>
                  <a:lnTo>
                    <a:pt x="405" y="795"/>
                  </a:lnTo>
                  <a:lnTo>
                    <a:pt x="360" y="795"/>
                  </a:lnTo>
                  <a:lnTo>
                    <a:pt x="270" y="690"/>
                  </a:lnTo>
                  <a:lnTo>
                    <a:pt x="210" y="690"/>
                  </a:lnTo>
                  <a:lnTo>
                    <a:pt x="180" y="615"/>
                  </a:lnTo>
                  <a:lnTo>
                    <a:pt x="0" y="405"/>
                  </a:lnTo>
                  <a:lnTo>
                    <a:pt x="135" y="3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4" name="Google Shape;404;p40"/>
            <p:cNvSpPr/>
            <p:nvPr/>
          </p:nvSpPr>
          <p:spPr>
            <a:xfrm>
              <a:off x="7170" y="5595"/>
              <a:ext cx="1335" cy="1590"/>
            </a:xfrm>
            <a:custGeom>
              <a:avLst/>
              <a:gdLst/>
              <a:ahLst/>
              <a:cxnLst/>
              <a:rect l="l" t="t" r="r" b="b"/>
              <a:pathLst>
                <a:path w="1335" h="1590" extrusionOk="0">
                  <a:moveTo>
                    <a:pt x="1365" y="705"/>
                  </a:moveTo>
                  <a:lnTo>
                    <a:pt x="1305" y="600"/>
                  </a:lnTo>
                  <a:lnTo>
                    <a:pt x="1335" y="510"/>
                  </a:lnTo>
                  <a:lnTo>
                    <a:pt x="1185" y="315"/>
                  </a:lnTo>
                  <a:lnTo>
                    <a:pt x="1110" y="360"/>
                  </a:lnTo>
                  <a:lnTo>
                    <a:pt x="1110" y="270"/>
                  </a:lnTo>
                  <a:lnTo>
                    <a:pt x="930" y="15"/>
                  </a:lnTo>
                  <a:lnTo>
                    <a:pt x="825" y="0"/>
                  </a:lnTo>
                  <a:lnTo>
                    <a:pt x="780" y="105"/>
                  </a:lnTo>
                  <a:lnTo>
                    <a:pt x="855" y="210"/>
                  </a:lnTo>
                  <a:lnTo>
                    <a:pt x="810" y="285"/>
                  </a:lnTo>
                  <a:lnTo>
                    <a:pt x="690" y="300"/>
                  </a:lnTo>
                  <a:lnTo>
                    <a:pt x="750" y="525"/>
                  </a:lnTo>
                  <a:lnTo>
                    <a:pt x="855" y="570"/>
                  </a:lnTo>
                  <a:lnTo>
                    <a:pt x="840" y="645"/>
                  </a:lnTo>
                  <a:lnTo>
                    <a:pt x="780" y="675"/>
                  </a:lnTo>
                  <a:lnTo>
                    <a:pt x="600" y="855"/>
                  </a:lnTo>
                  <a:lnTo>
                    <a:pt x="660" y="975"/>
                  </a:lnTo>
                  <a:lnTo>
                    <a:pt x="465" y="1095"/>
                  </a:lnTo>
                  <a:lnTo>
                    <a:pt x="300" y="1215"/>
                  </a:lnTo>
                  <a:lnTo>
                    <a:pt x="90" y="1230"/>
                  </a:lnTo>
                  <a:lnTo>
                    <a:pt x="75" y="1365"/>
                  </a:lnTo>
                  <a:lnTo>
                    <a:pt x="105" y="1410"/>
                  </a:lnTo>
                  <a:lnTo>
                    <a:pt x="0" y="1500"/>
                  </a:lnTo>
                  <a:lnTo>
                    <a:pt x="120" y="1590"/>
                  </a:lnTo>
                  <a:lnTo>
                    <a:pt x="375" y="1590"/>
                  </a:lnTo>
                  <a:lnTo>
                    <a:pt x="555" y="1515"/>
                  </a:lnTo>
                  <a:lnTo>
                    <a:pt x="720" y="1380"/>
                  </a:lnTo>
                  <a:lnTo>
                    <a:pt x="1065" y="1440"/>
                  </a:lnTo>
                  <a:lnTo>
                    <a:pt x="1230" y="1305"/>
                  </a:lnTo>
                  <a:lnTo>
                    <a:pt x="1260" y="1035"/>
                  </a:lnTo>
                  <a:lnTo>
                    <a:pt x="1320" y="945"/>
                  </a:lnTo>
                  <a:lnTo>
                    <a:pt x="1230" y="855"/>
                  </a:lnTo>
                  <a:lnTo>
                    <a:pt x="1290" y="765"/>
                  </a:lnTo>
                  <a:lnTo>
                    <a:pt x="1365" y="70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5" name="Google Shape;405;p40"/>
            <p:cNvSpPr/>
            <p:nvPr/>
          </p:nvSpPr>
          <p:spPr>
            <a:xfrm>
              <a:off x="6645" y="2955"/>
              <a:ext cx="270" cy="210"/>
            </a:xfrm>
            <a:custGeom>
              <a:avLst/>
              <a:gdLst/>
              <a:ahLst/>
              <a:cxnLst/>
              <a:rect l="l" t="t" r="r" b="b"/>
              <a:pathLst>
                <a:path w="270" h="210" extrusionOk="0">
                  <a:moveTo>
                    <a:pt x="60" y="105"/>
                  </a:moveTo>
                  <a:lnTo>
                    <a:pt x="0" y="120"/>
                  </a:lnTo>
                  <a:lnTo>
                    <a:pt x="60" y="135"/>
                  </a:lnTo>
                  <a:lnTo>
                    <a:pt x="75" y="210"/>
                  </a:lnTo>
                  <a:lnTo>
                    <a:pt x="135" y="120"/>
                  </a:lnTo>
                  <a:lnTo>
                    <a:pt x="270" y="60"/>
                  </a:lnTo>
                  <a:lnTo>
                    <a:pt x="225" y="0"/>
                  </a:lnTo>
                  <a:lnTo>
                    <a:pt x="195" y="75"/>
                  </a:lnTo>
                  <a:lnTo>
                    <a:pt x="105" y="90"/>
                  </a:lnTo>
                  <a:lnTo>
                    <a:pt x="45" y="30"/>
                  </a:lnTo>
                  <a:lnTo>
                    <a:pt x="60" y="10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6" name="Google Shape;406;p40"/>
            <p:cNvSpPr/>
            <p:nvPr/>
          </p:nvSpPr>
          <p:spPr>
            <a:xfrm>
              <a:off x="2430" y="2400"/>
              <a:ext cx="240" cy="240"/>
            </a:xfrm>
            <a:custGeom>
              <a:avLst/>
              <a:gdLst/>
              <a:ahLst/>
              <a:cxnLst/>
              <a:rect l="l" t="t" r="r" b="b"/>
              <a:pathLst>
                <a:path w="240" h="240" extrusionOk="0">
                  <a:moveTo>
                    <a:pt x="120" y="105"/>
                  </a:moveTo>
                  <a:lnTo>
                    <a:pt x="180" y="0"/>
                  </a:lnTo>
                  <a:lnTo>
                    <a:pt x="60" y="90"/>
                  </a:lnTo>
                  <a:lnTo>
                    <a:pt x="30" y="195"/>
                  </a:lnTo>
                  <a:lnTo>
                    <a:pt x="0" y="210"/>
                  </a:lnTo>
                  <a:lnTo>
                    <a:pt x="75" y="240"/>
                  </a:lnTo>
                  <a:lnTo>
                    <a:pt x="150" y="135"/>
                  </a:lnTo>
                  <a:lnTo>
                    <a:pt x="225" y="105"/>
                  </a:lnTo>
                  <a:lnTo>
                    <a:pt x="240" y="0"/>
                  </a:lnTo>
                  <a:lnTo>
                    <a:pt x="195" y="105"/>
                  </a:lnTo>
                  <a:lnTo>
                    <a:pt x="120" y="10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7" name="Google Shape;407;p40"/>
            <p:cNvSpPr/>
            <p:nvPr/>
          </p:nvSpPr>
          <p:spPr>
            <a:xfrm>
              <a:off x="2145" y="2190"/>
              <a:ext cx="255" cy="255"/>
            </a:xfrm>
            <a:custGeom>
              <a:avLst/>
              <a:gdLst/>
              <a:ahLst/>
              <a:cxnLst/>
              <a:rect l="l" t="t" r="r" b="b"/>
              <a:pathLst>
                <a:path w="255" h="255" extrusionOk="0">
                  <a:moveTo>
                    <a:pt x="150" y="0"/>
                  </a:moveTo>
                  <a:lnTo>
                    <a:pt x="255" y="30"/>
                  </a:lnTo>
                  <a:lnTo>
                    <a:pt x="210" y="120"/>
                  </a:lnTo>
                  <a:lnTo>
                    <a:pt x="195" y="210"/>
                  </a:lnTo>
                  <a:lnTo>
                    <a:pt x="60" y="255"/>
                  </a:lnTo>
                  <a:lnTo>
                    <a:pt x="30" y="180"/>
                  </a:lnTo>
                  <a:lnTo>
                    <a:pt x="0" y="150"/>
                  </a:lnTo>
                  <a:lnTo>
                    <a:pt x="15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08" name="Google Shape;408;p40"/>
            <p:cNvSpPr/>
            <p:nvPr/>
          </p:nvSpPr>
          <p:spPr>
            <a:xfrm>
              <a:off x="6765" y="6135"/>
              <a:ext cx="540" cy="705"/>
            </a:xfrm>
            <a:custGeom>
              <a:avLst/>
              <a:gdLst/>
              <a:ahLst/>
              <a:cxnLst/>
              <a:rect l="l" t="t" r="r" b="b"/>
              <a:pathLst>
                <a:path w="540" h="705" extrusionOk="0">
                  <a:moveTo>
                    <a:pt x="585" y="15"/>
                  </a:moveTo>
                  <a:lnTo>
                    <a:pt x="540" y="360"/>
                  </a:lnTo>
                  <a:lnTo>
                    <a:pt x="420" y="495"/>
                  </a:lnTo>
                  <a:lnTo>
                    <a:pt x="270" y="570"/>
                  </a:lnTo>
                  <a:lnTo>
                    <a:pt x="225" y="675"/>
                  </a:lnTo>
                  <a:lnTo>
                    <a:pt x="105" y="705"/>
                  </a:lnTo>
                  <a:lnTo>
                    <a:pt x="0" y="675"/>
                  </a:lnTo>
                  <a:lnTo>
                    <a:pt x="150" y="645"/>
                  </a:lnTo>
                  <a:lnTo>
                    <a:pt x="465" y="270"/>
                  </a:lnTo>
                  <a:lnTo>
                    <a:pt x="540" y="0"/>
                  </a:lnTo>
                  <a:lnTo>
                    <a:pt x="585" y="1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409" name="Google Shape;409;p40"/>
          <p:cNvSpPr txBox="1"/>
          <p:nvPr/>
        </p:nvSpPr>
        <p:spPr>
          <a:xfrm>
            <a:off x="0" y="71437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10" name="Google Shape;410;p40" descr="F:\gks\www.gks.ru\wages\2008\s_0807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209" y="1219200"/>
            <a:ext cx="8862391" cy="53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"/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>
            <a:spLocks noGrp="1"/>
          </p:cNvSpPr>
          <p:nvPr>
            <p:ph type="title"/>
          </p:nvPr>
        </p:nvSpPr>
        <p:spPr>
          <a:xfrm>
            <a:off x="685800" y="533400"/>
            <a:ext cx="77724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00000"/>
              </a:lnSpc>
              <a:buClr>
                <a:srgbClr val="FF0066"/>
              </a:buClr>
              <a:buSzPts val="2800"/>
            </a:pPr>
            <a:r>
              <a:rPr lang="en-US" sz="2800" b="1" i="0" u="none" err="1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Место</a:t>
            </a:r>
            <a:r>
              <a:rPr lang="en-US" sz="2800" b="1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</a:t>
            </a:r>
            <a:r>
              <a:rPr lang="en-US" sz="2800" b="1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err="1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мире</a:t>
            </a:r>
            <a:endParaRPr lang="ru-RU">
              <a:solidFill>
                <a:schemeClr val="accent6"/>
              </a:solidFill>
            </a:endParaRPr>
          </a:p>
        </p:txBody>
      </p:sp>
      <p:pic>
        <p:nvPicPr>
          <p:cNvPr id="110" name="Google Shape;110;p17"/>
          <p:cNvPicPr preferRelativeResize="0">
            <a:picLocks noGrp="1"/>
          </p:cNvPicPr>
          <p:nvPr>
            <p:ph type="chart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1219200"/>
            <a:ext cx="8458200" cy="53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4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CC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Религии  на  территории  РФ</a:t>
            </a:r>
            <a:br>
              <a:rPr lang="en-US" sz="2400" b="1" i="0" u="none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800" b="1" i="0" u="none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Христианство</a:t>
            </a:r>
            <a:r>
              <a:rPr lang="en-US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-US" sz="1800" b="1" i="1" u="none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православные, католики, протестанты, униаты, армянская церковь;</a:t>
            </a:r>
            <a:br>
              <a:rPr lang="en-US" sz="1800" b="1" i="1" u="none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800" b="1" i="0" u="none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Ислам</a:t>
            </a:r>
            <a:r>
              <a:rPr lang="en-US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 </a:t>
            </a:r>
            <a:r>
              <a:rPr lang="en-US" sz="1800" b="1" i="1" u="none">
                <a:solidFill>
                  <a:srgbClr val="00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мусульмане (сунниты, шииты</a:t>
            </a:r>
            <a:r>
              <a:rPr lang="en-US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);</a:t>
            </a:r>
            <a:br>
              <a:rPr lang="en-US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800" b="1" i="0" u="none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Буддизм;      Иудаизм;    Традиционные  верования</a:t>
            </a:r>
            <a:r>
              <a:rPr lang="en-US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pic>
        <p:nvPicPr>
          <p:cNvPr id="457" name="Google Shape;457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8600" y="3186112"/>
            <a:ext cx="1066800" cy="4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42" descr="D:\ЛЮДМИЛА\Мои документы\Насел РФ\2008-11-01\МПИ лек0006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2590800"/>
            <a:ext cx="89916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"/>
                                        <p:tgtEl>
                                          <p:spTgt spid="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00000"/>
              </a:lnSpc>
              <a:buClr>
                <a:schemeClr val="accent2"/>
              </a:buClr>
              <a:buSzPts val="2400"/>
            </a:pPr>
            <a:r>
              <a:rPr lang="en-US" sz="2400" b="1" i="0" u="none" err="1">
                <a:latin typeface="Times New Roman"/>
                <a:ea typeface="Times New Roman"/>
                <a:cs typeface="Times New Roman"/>
                <a:sym typeface="Times New Roman"/>
              </a:rPr>
              <a:t>Распределение</a:t>
            </a:r>
            <a:r>
              <a:rPr lang="en-US" sz="2400" b="1" dirty="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latin typeface="Times New Roman"/>
                <a:ea typeface="Times New Roman"/>
                <a:cs typeface="Times New Roman"/>
                <a:sym typeface="Times New Roman"/>
              </a:rPr>
              <a:t>вероисповеданий</a:t>
            </a:r>
            <a:r>
              <a:rPr lang="en-US" sz="2400" b="1" dirty="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2400" b="1" dirty="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latin typeface="Times New Roman"/>
                <a:ea typeface="Times New Roman"/>
                <a:cs typeface="Times New Roman"/>
                <a:sym typeface="Times New Roman"/>
              </a:rPr>
              <a:t> РФ</a:t>
            </a:r>
            <a:endParaRPr lang="ru-RU"/>
          </a:p>
        </p:txBody>
      </p:sp>
      <p:pic>
        <p:nvPicPr>
          <p:cNvPr id="464" name="Google Shape;464;p43"/>
          <p:cNvPicPr preferRelativeResize="0">
            <a:picLocks noGrp="1"/>
          </p:cNvPicPr>
          <p:nvPr>
            <p:ph type="chart" idx="2"/>
          </p:nvPr>
        </p:nvPicPr>
        <p:blipFill rotWithShape="1">
          <a:blip r:embed="rId3">
            <a:alphaModFix/>
          </a:blip>
          <a:stretch/>
        </p:blipFill>
        <p:spPr>
          <a:xfrm>
            <a:off x="974271" y="1981200"/>
            <a:ext cx="7195457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"/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603A7E-D3E5-65F9-A4BF-F39CB4B02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335505"/>
          </a:xfrm>
        </p:spPr>
        <p:txBody>
          <a:bodyPr/>
          <a:lstStyle/>
          <a:p>
            <a:r>
              <a:rPr lang="ru-RU" sz="7200" b="1" dirty="0"/>
              <a:t>Спасибо за </a:t>
            </a:r>
            <a:br>
              <a:rPr lang="ru-RU" sz="7200" b="1" dirty="0"/>
            </a:br>
            <a:r>
              <a:rPr lang="ru-RU" sz="7200" b="1" dirty="0"/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22599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00000"/>
              </a:lnSpc>
              <a:buClr>
                <a:srgbClr val="0033CC"/>
              </a:buClr>
              <a:buSzPts val="2800"/>
            </a:pPr>
            <a:r>
              <a:rPr lang="en-US" sz="2800" b="1" i="0" u="none" err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Динамика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err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численности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err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err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России</a:t>
            </a:r>
            <a:endParaRPr lang="ru-RU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6" name="Google Shape;116;p18"/>
          <p:cNvPicPr preferRelativeResize="0">
            <a:picLocks noGrp="1"/>
          </p:cNvPicPr>
          <p:nvPr>
            <p:ph type="chart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1371600"/>
            <a:ext cx="8534400" cy="502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910CDD-4FA0-6C1A-C81E-543693B7A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964057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Times New Roman"/>
                <a:ea typeface="+mj-lt"/>
                <a:cs typeface="+mj-lt"/>
              </a:rPr>
              <a:t>Демографическая ситуация в России</a:t>
            </a:r>
            <a:br>
              <a:rPr lang="ru-RU" sz="3200" dirty="0">
                <a:latin typeface="Times New Roman"/>
                <a:ea typeface="+mj-lt"/>
                <a:cs typeface="+mj-lt"/>
              </a:rPr>
            </a:br>
            <a:r>
              <a:rPr lang="ru-RU" sz="1200" dirty="0">
                <a:solidFill>
                  <a:srgbClr val="FF0000"/>
                </a:solidFill>
                <a:latin typeface="Times New Roman"/>
                <a:ea typeface="+mj-lt"/>
                <a:cs typeface="+mj-lt"/>
              </a:rPr>
              <a:t> </a:t>
            </a:r>
            <a:r>
              <a:rPr lang="ru-RU" sz="1800" dirty="0">
                <a:solidFill>
                  <a:srgbClr val="434343"/>
                </a:solidFill>
                <a:latin typeface="Times New Roman"/>
                <a:ea typeface="+mj-lt"/>
                <a:cs typeface="+mj-lt"/>
              </a:rPr>
              <a:t> </a:t>
            </a:r>
            <a:br>
              <a:rPr lang="ru-RU" sz="1800" dirty="0">
                <a:solidFill>
                  <a:srgbClr val="434343"/>
                </a:solidFill>
                <a:latin typeface="Times New Roman"/>
                <a:ea typeface="+mj-lt"/>
                <a:cs typeface="+mj-lt"/>
              </a:rPr>
            </a:br>
            <a:r>
              <a:rPr lang="ru-RU" sz="1800" dirty="0">
                <a:solidFill>
                  <a:srgbClr val="434343"/>
                </a:solidFill>
                <a:latin typeface="Times New Roman"/>
                <a:ea typeface="+mj-lt"/>
                <a:cs typeface="+mj-lt"/>
              </a:rPr>
              <a:t>Это состояние и динамика населения страны, которые определяются такими факторами, как рождаемость, смертность и миграция. Эти факторы влияют на численность и структуру населения, а также на его возрастной и половой состав.</a:t>
            </a:r>
            <a:endParaRPr lang="ru-RU" sz="1800" dirty="0">
              <a:solidFill>
                <a:srgbClr val="000000"/>
              </a:solidFill>
              <a:latin typeface="Times New Roman"/>
              <a:ea typeface="+mj-lt"/>
              <a:cs typeface="Times New Roman"/>
            </a:endParaRPr>
          </a:p>
          <a:p>
            <a:r>
              <a:rPr lang="ru-RU" sz="1800" dirty="0">
                <a:solidFill>
                  <a:srgbClr val="434343"/>
                </a:solidFill>
                <a:latin typeface="Times New Roman"/>
                <a:ea typeface="+mj-lt"/>
                <a:cs typeface="+mj-lt"/>
              </a:rPr>
              <a:t>В России существует проблема низкой рождаемости и высокой смертности, что приводит к уменьшению численности населения. В последние годы, правительство предпринимает меры для стимулирования рождаемости и снижения смертности, однако эти усилия пока не привели к значительным изменениям в демографической ситуации.</a:t>
            </a:r>
            <a:endParaRPr lang="ru-RU" sz="1800" dirty="0">
              <a:solidFill>
                <a:srgbClr val="000000"/>
              </a:solidFill>
              <a:latin typeface="Times New Roman"/>
              <a:ea typeface="+mj-lt"/>
              <a:cs typeface="Times New Roman"/>
            </a:endParaRPr>
          </a:p>
          <a:p>
            <a:r>
              <a:rPr lang="ru-RU" sz="1800" dirty="0">
                <a:solidFill>
                  <a:srgbClr val="434343"/>
                </a:solidFill>
                <a:latin typeface="Times New Roman"/>
                <a:ea typeface="+mj-lt"/>
                <a:cs typeface="+mj-lt"/>
              </a:rPr>
              <a:t>Также важным фактором, влияющим на демографическую ситуацию в России, является миграция. В стране происходит как внутренняя миграция (перемещение населения внутри страны), так и международная миграция (приезд и уезд иностранных граждан). Миграция может оказывать как положительное, так и отрицательное влияние на демографическую ситуацию, в зависимости от направления и масштабов.</a:t>
            </a:r>
            <a:endParaRPr lang="ru-RU" sz="1800" dirty="0">
              <a:solidFill>
                <a:srgbClr val="000000"/>
              </a:solidFill>
              <a:latin typeface="Times New Roman"/>
              <a:ea typeface="+mj-lt"/>
              <a:cs typeface="Times New Roman"/>
            </a:endParaRPr>
          </a:p>
          <a:p>
            <a:r>
              <a:rPr lang="ru-RU" sz="1800" dirty="0">
                <a:solidFill>
                  <a:srgbClr val="434343"/>
                </a:solidFill>
                <a:latin typeface="Times New Roman"/>
                <a:ea typeface="+mj-lt"/>
                <a:cs typeface="+mj-lt"/>
              </a:rPr>
              <a:t>Демографическая ситуация в России представляет собой сложную проблему, требующую комплексного подхода и разработки эффективных мер для ее решения. Она имеет важное значение для социально-экономического развития страны, так как численность и структура населения влияют на трудовые ресурсы, потребление, социальную защищенность и другие аспекты общественной жизни.</a:t>
            </a:r>
            <a:endParaRPr lang="ru-RU" sz="1800" dirty="0">
              <a:solidFill>
                <a:srgbClr val="000000"/>
              </a:solidFill>
              <a:latin typeface="Times New Roman"/>
              <a:ea typeface="+mj-lt"/>
              <a:cs typeface="Times New Roman"/>
            </a:endParaRPr>
          </a:p>
          <a:p>
            <a:endParaRPr lang="ru-RU" sz="1800" dirty="0">
              <a:solidFill>
                <a:srgbClr val="000000"/>
              </a:solidFill>
              <a:latin typeface="Times New Roman"/>
              <a:ea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49567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SzPts val="2800"/>
            </a:pPr>
            <a:r>
              <a:rPr lang="en-US" sz="2800" b="1" i="0" u="none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Демографические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кризисы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8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России</a:t>
            </a:r>
            <a:endParaRPr err="1">
              <a:solidFill>
                <a:srgbClr val="FF0000"/>
              </a:solidFill>
            </a:endParaRPr>
          </a:p>
        </p:txBody>
      </p:sp>
      <p:sp>
        <p:nvSpPr>
          <p:cNvPr id="122" name="Google Shape;122;p19"/>
          <p:cNvSpPr txBox="1">
            <a:spLocks noGrp="1"/>
          </p:cNvSpPr>
          <p:nvPr>
            <p:ph idx="1"/>
          </p:nvPr>
        </p:nvSpPr>
        <p:spPr>
          <a:xfrm>
            <a:off x="685800" y="1524000"/>
            <a:ext cx="77724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FF0066"/>
              </a:buClr>
              <a:buSzPts val="2000"/>
              <a:buFont typeface="Times New Roman"/>
              <a:buChar char="•"/>
            </a:pPr>
            <a:r>
              <a:rPr lang="en-US" sz="2000" b="1" i="0" u="none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Первый</a:t>
            </a:r>
            <a:r>
              <a:rPr lang="en-US" sz="2000" b="1" i="0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</a:t>
            </a:r>
            <a:r>
              <a:rPr lang="en-US" sz="2000" b="1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1914-1922 </a:t>
            </a:r>
            <a:r>
              <a:rPr lang="en-US" sz="2000" b="1" i="0" u="none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годы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Гибель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фронтах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эмиграция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голод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эпидемии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«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неестественная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убыль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человек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2000"/>
              <a:buFont typeface="Times New Roman"/>
              <a:buChar char="•"/>
            </a:pPr>
            <a:endParaRPr lang="en-US" sz="2000" b="1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buClr>
                <a:srgbClr val="FF0066"/>
              </a:buClr>
              <a:buSzPts val="2000"/>
              <a:buFont typeface="Times New Roman"/>
              <a:buChar char="•"/>
            </a:pPr>
            <a:r>
              <a:rPr lang="en-US" sz="2000" b="1" i="0" u="none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Второй</a:t>
            </a:r>
            <a:r>
              <a:rPr lang="en-US" sz="2000" b="1" i="0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1933-34 </a:t>
            </a:r>
            <a:r>
              <a:rPr lang="en-US" sz="2000" b="1" i="0" u="none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гг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Голод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потери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5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6,5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человек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en-US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0066"/>
              </a:buClr>
              <a:buSzPts val="2000"/>
              <a:buFont typeface="Times New Roman"/>
              <a:buChar char="•"/>
            </a:pPr>
            <a:endParaRPr lang="en-US" sz="2000" b="1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</a:endParaRP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buClr>
                <a:srgbClr val="FF0066"/>
              </a:buClr>
              <a:buSzPts val="2000"/>
              <a:buFont typeface="Times New Roman"/>
              <a:buChar char="•"/>
            </a:pPr>
            <a:r>
              <a:rPr lang="en-US" sz="2000" b="1" i="0" u="none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Третий</a:t>
            </a:r>
            <a:r>
              <a:rPr lang="en-US" sz="2000" b="1" i="0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1941-1945 </a:t>
            </a:r>
            <a:r>
              <a:rPr lang="en-US" sz="2000" b="1" i="0" u="none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гг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Великая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Отечественная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война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потери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21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24</a:t>
            </a: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млн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1" i="0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человек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en-US" dirty="0">
              <a:solidFill>
                <a:schemeClr val="dk1"/>
              </a:solidFill>
              <a:latin typeface="Aptos" panose="02110004020202020204"/>
              <a:ea typeface="Times New Roman"/>
              <a:cs typeface="Times New Roman"/>
              <a:sym typeface="Times New Roman"/>
            </a:endParaRPr>
          </a:p>
          <a:p>
            <a:pPr marL="342900" lvl="0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0066"/>
              </a:buClr>
              <a:buSzPts val="2000"/>
              <a:buFont typeface="Times New Roman"/>
              <a:buChar char="•"/>
            </a:pPr>
            <a:endParaRPr lang="en-US" sz="2000" b="1" dirty="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buClr>
                <a:srgbClr val="FF0066"/>
              </a:buClr>
              <a:buSzPts val="2000"/>
              <a:buFont typeface="Times New Roman"/>
              <a:buChar char="•"/>
            </a:pPr>
            <a:r>
              <a:rPr lang="en-US" sz="2000" b="1" i="0" u="none" dirty="0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Четвертый</a:t>
            </a:r>
            <a:r>
              <a:rPr lang="en-US" sz="2000" b="1" i="0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с</a:t>
            </a:r>
            <a:r>
              <a:rPr lang="en-US" sz="2000" b="1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0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1991 </a:t>
            </a:r>
            <a:r>
              <a:rPr lang="en-US" sz="2000" b="1" i="0" u="none" dirty="0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года</a:t>
            </a:r>
            <a:r>
              <a:rPr lang="en-US" sz="20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en-US" sz="20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смертности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естественная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убыль</a:t>
            </a:r>
            <a:r>
              <a:rPr lang="en-US" sz="20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r>
              <a:rPr lang="en-US" sz="20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"/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"/>
                                        <p:tgtEl>
                                          <p:spTgt spid="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"/>
                                        <p:tgtEl>
                                          <p:spTgt spid="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CC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Причины  смертности  в  начале  21  века</a:t>
            </a:r>
            <a:endParaRPr/>
          </a:p>
        </p:txBody>
      </p:sp>
      <p:pic>
        <p:nvPicPr>
          <p:cNvPr id="129" name="Google Shape;129;p20"/>
          <p:cNvPicPr preferRelativeResize="0">
            <a:picLocks noGrp="1"/>
          </p:cNvPicPr>
          <p:nvPr>
            <p:ph type="chart" idx="2"/>
          </p:nvPr>
        </p:nvPicPr>
        <p:blipFill rotWithShape="1">
          <a:blip r:embed="rId3">
            <a:alphaModFix/>
          </a:blip>
          <a:stretch/>
        </p:blipFill>
        <p:spPr>
          <a:xfrm>
            <a:off x="580839" y="1610743"/>
            <a:ext cx="8036535" cy="508160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0"/>
          <p:cNvSpPr txBox="1"/>
          <p:nvPr/>
        </p:nvSpPr>
        <p:spPr>
          <a:xfrm>
            <a:off x="2300287" y="1909762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2"/>
          <p:cNvGrpSpPr/>
          <p:nvPr/>
        </p:nvGrpSpPr>
        <p:grpSpPr>
          <a:xfrm>
            <a:off x="2565400" y="2124075"/>
            <a:ext cx="5724525" cy="1022350"/>
            <a:chOff x="42" y="42"/>
            <a:chExt cx="3606" cy="644"/>
          </a:xfrm>
        </p:grpSpPr>
        <p:sp>
          <p:nvSpPr>
            <p:cNvPr id="140" name="Google Shape;140;p22"/>
            <p:cNvSpPr txBox="1"/>
            <p:nvPr/>
          </p:nvSpPr>
          <p:spPr>
            <a:xfrm>
              <a:off x="42" y="42"/>
              <a:ext cx="3606" cy="3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mo"/>
                <a:buNone/>
              </a:pPr>
              <a:r>
                <a:rPr lang="en-US" sz="1200" b="1" i="0" u="none">
                  <a:solidFill>
                    <a:schemeClr val="dk1"/>
                  </a:solidFill>
                  <a:latin typeface="Arimo"/>
                  <a:ea typeface="Arimo"/>
                  <a:cs typeface="Arimo"/>
                  <a:sym typeface="Arimo"/>
                </a:rPr>
                <a:t>Возрастные коэффициенты смертности</a:t>
              </a:r>
              <a:br>
                <a:rPr lang="en-US" sz="1200" b="1" i="0" u="none">
                  <a:solidFill>
                    <a:schemeClr val="dk1"/>
                  </a:solidFill>
                  <a:latin typeface="Arimo"/>
                  <a:ea typeface="Arimo"/>
                  <a:cs typeface="Arimo"/>
                  <a:sym typeface="Arimo"/>
                </a:rPr>
              </a:br>
              <a:r>
                <a:rPr lang="en-US" sz="1200" b="0" i="0" u="none">
                  <a:solidFill>
                    <a:schemeClr val="dk1"/>
                  </a:solidFill>
                  <a:latin typeface="Arimo"/>
                  <a:ea typeface="Arimo"/>
                  <a:cs typeface="Arimo"/>
                  <a:sym typeface="Arimo"/>
                </a:rPr>
                <a:t>(число умерших на 1000 населения)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141" name="Google Shape;141;p22"/>
            <p:cNvSpPr txBox="1"/>
            <p:nvPr/>
          </p:nvSpPr>
          <p:spPr>
            <a:xfrm>
              <a:off x="42" y="518"/>
              <a:ext cx="3606" cy="1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2000"/>
              <a:buFont typeface="Times New Roman"/>
              <a:buNone/>
            </a:pPr>
            <a:r>
              <a:rPr lang="en-US" sz="2000" b="1" i="0" u="none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Возрастные  коэффициенты  смертности</a:t>
            </a:r>
            <a:br>
              <a:rPr lang="en-US" sz="2000" b="1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000" b="1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2000" b="1" i="1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число  умерших  на  1000  населения)</a:t>
            </a:r>
            <a:endParaRPr/>
          </a:p>
        </p:txBody>
      </p:sp>
      <p:pic>
        <p:nvPicPr>
          <p:cNvPr id="143" name="Google Shape;143;p22" descr="F:\gks\www.gks.ru\free_doc\2007\demo\Image536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CC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Отмечается  сокращение  продолжительности  жизни  населения</a:t>
            </a:r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3200"/>
              <a:buFont typeface="Times New Roman"/>
              <a:buChar char="•"/>
            </a:pP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среднем</a:t>
            </a:r>
            <a:r>
              <a:rPr lang="en-US" sz="32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0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67,9</a:t>
            </a:r>
            <a:r>
              <a:rPr lang="en-US" sz="3200" b="1" i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3200" b="1" i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65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лет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dirty="0">
              <a:solidFill>
                <a:schemeClr val="dk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40"/>
              </a:spcBef>
              <a:buClr>
                <a:schemeClr val="dk1"/>
              </a:buClr>
              <a:buSzPts val="3200"/>
              <a:buFont typeface="Times New Roman"/>
              <a:buChar char="•"/>
            </a:pP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мужчин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62</a:t>
            </a:r>
            <a:r>
              <a:rPr lang="en-US" sz="3200" b="1" i="1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3200" b="1" i="1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58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лет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dirty="0">
              <a:solidFill>
                <a:schemeClr val="dk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40"/>
              </a:spcBef>
              <a:buClr>
                <a:schemeClr val="dk1"/>
              </a:buClr>
              <a:buSzPts val="3200"/>
              <a:buFont typeface="Times New Roman"/>
              <a:buChar char="•"/>
            </a:pP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женщин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73,8</a:t>
            </a:r>
            <a:r>
              <a:rPr lang="en-US" sz="3200" b="1" i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err="1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3200" b="1" i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72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лет</a:t>
            </a:r>
            <a:endParaRPr err="1">
              <a:solidFill>
                <a:schemeClr val="dk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40"/>
              </a:spcBef>
              <a:buClr>
                <a:srgbClr val="CC0000"/>
              </a:buClr>
              <a:buSzPts val="3200"/>
              <a:buFont typeface="Times New Roman"/>
              <a:buChar char="•"/>
            </a:pPr>
            <a:r>
              <a:rPr lang="en-US" sz="3200" b="1" i="1" u="none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</a:t>
            </a:r>
            <a:r>
              <a:rPr lang="en-US" sz="3200" b="1" i="1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2005 </a:t>
            </a:r>
            <a:r>
              <a:rPr lang="en-US" sz="3200" b="1" i="1" u="none" dirty="0" err="1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году</a:t>
            </a:r>
            <a:r>
              <a:rPr lang="en-US" sz="3200" b="1" i="1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впервые</a:t>
            </a:r>
            <a:r>
              <a:rPr lang="en-US" sz="3200" b="1" i="1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отмечен</a:t>
            </a:r>
            <a:r>
              <a:rPr lang="en-US" sz="3200" b="1" i="1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</a:t>
            </a:r>
            <a:r>
              <a:rPr lang="en-US" sz="3200" b="1" i="1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продолжительности</a:t>
            </a:r>
            <a:r>
              <a:rPr lang="en-US" sz="3200" b="1" i="1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жизни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dirty="0">
              <a:solidFill>
                <a:schemeClr val="dk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40"/>
              </a:spcBef>
              <a:buClr>
                <a:schemeClr val="dk1"/>
              </a:buClr>
              <a:buSzPts val="3200"/>
              <a:buFont typeface="Times New Roman"/>
              <a:buChar char="•"/>
            </a:pP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мужчин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2,4 </a:t>
            </a:r>
            <a:r>
              <a:rPr lang="en-US" sz="3200" b="1" i="1" u="none" dirty="0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года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3200" b="1" i="1" u="none" dirty="0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60,4 </a:t>
            </a:r>
            <a:r>
              <a:rPr lang="en-US" sz="3200" b="1" i="1" u="none" dirty="0" err="1">
                <a:solidFill>
                  <a:srgbClr val="FF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лет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endParaRPr dirty="0">
              <a:solidFill>
                <a:schemeClr val="dk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40"/>
              </a:spcBef>
              <a:buClr>
                <a:schemeClr val="dk1"/>
              </a:buClr>
              <a:buSzPts val="3200"/>
              <a:buFont typeface="Times New Roman"/>
              <a:buChar char="•"/>
            </a:pP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женщин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1,2 </a:t>
            </a:r>
            <a:r>
              <a:rPr lang="en-US" sz="3200" b="1" i="1" u="none" err="1">
                <a:solidFill>
                  <a:srgbClr val="0033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лет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</a:t>
            </a:r>
            <a:r>
              <a:rPr lang="en-US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1" u="none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73,2 </a:t>
            </a:r>
            <a:r>
              <a:rPr lang="en-US" sz="3200" b="1" i="1" u="none" err="1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года</a:t>
            </a:r>
            <a:r>
              <a:rPr lang="en-US" sz="32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"/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"/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"/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"/>
                                        <p:tgtEl>
                                          <p:spTgt spid="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8600" y="3186112"/>
            <a:ext cx="1066800" cy="4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4" descr="D:\ЛЮДМИЛА\Мои документы\Насел РФ\2008-10-28\МПИ лек0001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8600" y="990600"/>
            <a:ext cx="8686800" cy="556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77724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33CC"/>
              </a:buClr>
              <a:buSzPts val="2400"/>
            </a:pPr>
            <a:r>
              <a:rPr lang="en-US" sz="2400" b="1" i="0" u="none" err="1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Рождаемость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2400" b="1" i="0" u="none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err="1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населения</a:t>
            </a:r>
            <a:endParaRPr lang="ru-RU" err="1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</Words>
  <Application>Microsoft Office PowerPoint</Application>
  <PresentationFormat>Экран (4:3)</PresentationFormat>
  <Paragraphs>88</Paragraphs>
  <Slides>22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Aptos</vt:lpstr>
      <vt:lpstr>Aptos Display</vt:lpstr>
      <vt:lpstr>Arial</vt:lpstr>
      <vt:lpstr>Arimo</vt:lpstr>
      <vt:lpstr>Times New Roman</vt:lpstr>
      <vt:lpstr>Office Theme</vt:lpstr>
      <vt:lpstr>Население  России</vt:lpstr>
      <vt:lpstr>Место  в  мире</vt:lpstr>
      <vt:lpstr>Динамика  численности  населения  России</vt:lpstr>
      <vt:lpstr>Демографическая ситуация в России    Это состояние и динамика населения страны, которые определяются такими факторами, как рождаемость, смертность и миграция. Эти факторы влияют на численность и структуру населения, а также на его возрастной и половой состав. В России существует проблема низкой рождаемости и высокой смертности, что приводит к уменьшению численности населения. В последние годы, правительство предпринимает меры для стимулирования рождаемости и снижения смертности, однако эти усилия пока не привели к значительным изменениям в демографической ситуации. Также важным фактором, влияющим на демографическую ситуацию в России, является миграция. В стране происходит как внутренняя миграция (перемещение населения внутри страны), так и международная миграция (приезд и уезд иностранных граждан). Миграция может оказывать как положительное, так и отрицательное влияние на демографическую ситуацию, в зависимости от направления и масштабов. Демографическая ситуация в России представляет собой сложную проблему, требующую комплексного подхода и разработки эффективных мер для ее решения. Она имеет важное значение для социально-экономического развития страны, так как численность и структура населения влияют на трудовые ресурсы, потребление, социальную защищенность и другие аспекты общественной жизни. </vt:lpstr>
      <vt:lpstr>Демографические  кризисы  России</vt:lpstr>
      <vt:lpstr>Причины  смертности  в  начале  21  века</vt:lpstr>
      <vt:lpstr>Возрастные  коэффициенты  смертности (число  умерших  на  1000  населения)</vt:lpstr>
      <vt:lpstr>Отмечается  сокращение  продолжительности  жизни  населения</vt:lpstr>
      <vt:lpstr>Рождаемость  населения</vt:lpstr>
      <vt:lpstr>Размещение  населения  России</vt:lpstr>
      <vt:lpstr>Размещение  населения  (ср. плотность  8,3 ч/кв.км,  в  Европейской  зоне – 27,1 ч/кв.км.,  в  Восточной  зоне – 2,5 ч/кв.км.)</vt:lpstr>
      <vt:lpstr>Зональные  черты  сельского  расселения</vt:lpstr>
      <vt:lpstr>                  Урбанизация   Это рост численности населения и роли городов в  развитии общества. Почему так происходит? Люди переезжают из сельской местности, чтобы найти работу, построить бизнес, улучшить условия жизни для себя или своих детей.      урбанизация — неизбежный для любого государства процесс, он происходит во всем мире. Более того, это обязательное условие развития. Чем больше занятых людей в городе, тем выше экономический рост. Поэтому урбанизация — это не просто переселение, а и участие людей в экономической жизни города. </vt:lpstr>
      <vt:lpstr>Миграция  населения явление переезда людей из одной страны, региона или местности в другую, обусловленное различными причинами и имеющее как позитивные, так и негативные последствия.  (с 1992  года прибыло в  РФ 5,85 млн. чел.,  выбыло  2,6 млн. чел)  </vt:lpstr>
      <vt:lpstr>Городское  население  -  73,1%  в  2018 г.</vt:lpstr>
      <vt:lpstr>Город – населенный  пункт  с  не  менее  12  тыс. жителей,  из  которых  85%  являются  рабочими  и  служащими.  В  РФ  1064 города  2196 ПГТ.</vt:lpstr>
      <vt:lpstr>Классификация  городов:</vt:lpstr>
      <vt:lpstr>Трудовые  ресурсы  (по данным  переписи  2002 года)</vt:lpstr>
      <vt:lpstr>Максимальный  уровень  безработицы  отмечался  в  1998 году – 13,2%  (в  2002 году – 8,5%;  в  2007 году – 5,6%)</vt:lpstr>
      <vt:lpstr>Религии  на  территории  РФ Христианство: православные, католики, протестанты, униаты, армянская церковь; Ислам:  мусульмане (сунниты, шииты); Буддизм;      Иудаизм;    Традиционные  верования.</vt:lpstr>
      <vt:lpstr>Распределение  вероисповеданий  населения  РФ</vt:lpstr>
      <vt:lpstr>Спасибо за 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Население  России</dc:title>
  <dc:creator>1</dc:creator>
  <cp:lastModifiedBy>mor school</cp:lastModifiedBy>
  <cp:revision>192</cp:revision>
  <dcterms:modified xsi:type="dcterms:W3CDTF">2024-01-29T12:44:09Z</dcterms:modified>
</cp:coreProperties>
</file>