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9" r:id="rId4"/>
    <p:sldId id="273" r:id="rId5"/>
    <p:sldId id="274" r:id="rId6"/>
    <p:sldId id="258" r:id="rId7"/>
    <p:sldId id="260" r:id="rId8"/>
    <p:sldId id="285" r:id="rId9"/>
    <p:sldId id="294" r:id="rId10"/>
    <p:sldId id="295" r:id="rId11"/>
    <p:sldId id="286" r:id="rId12"/>
    <p:sldId id="263" r:id="rId13"/>
    <p:sldId id="284" r:id="rId14"/>
    <p:sldId id="264" r:id="rId15"/>
    <p:sldId id="288" r:id="rId16"/>
    <p:sldId id="290" r:id="rId17"/>
    <p:sldId id="292" r:id="rId18"/>
    <p:sldId id="272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FD949-2AD2-481D-8576-308EC59D9BE9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AF0B5-3E4A-423A-8E55-D7AF395BD3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437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3071834"/>
          </a:xfrm>
        </p:spPr>
        <p:txBody>
          <a:bodyPr>
            <a:noAutofit/>
          </a:bodyPr>
          <a:lstStyle/>
          <a:p>
            <a: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cap="all" dirty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all" dirty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cap="all" dirty="0" err="1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Нерастанновская</a:t>
            </a:r>
            <a:r>
              <a:rPr lang="ru-RU" sz="24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br>
              <a:rPr lang="ru-RU" sz="24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Проектная работа на тему</a:t>
            </a:r>
            <a:r>
              <a:rPr lang="ru-RU" sz="3600" cap="all" dirty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cap="all" dirty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</a:rPr>
              <a:t>«Что влияет на прочность наших зубов?»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645024"/>
            <a:ext cx="8568952" cy="2784372"/>
          </a:xfrm>
        </p:spPr>
        <p:txBody>
          <a:bodyPr>
            <a:normAutofit/>
          </a:bodyPr>
          <a:lstStyle/>
          <a:p>
            <a:pPr algn="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Пустовалов Михаил</a:t>
            </a:r>
          </a:p>
          <a:p>
            <a:pPr algn="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Бакумшина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Т.В. </a:t>
            </a:r>
          </a:p>
          <a:p>
            <a:pPr algn="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Чехов, 2023 год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Хозяин\Documents\Зубная паста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6963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" y="58614"/>
            <a:ext cx="8229600" cy="63408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СОЦИОЛОГИЧЕСКИЙ ОПРОС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latin typeface="Times New Roman"/>
                <a:ea typeface="Calibri"/>
                <a:cs typeface="Times New Roman"/>
              </a:rPr>
              <a:t>Знаете ли вы как правильно чистить зубы?</a:t>
            </a:r>
            <a:r>
              <a:rPr lang="ru-RU" sz="2000" b="1" dirty="0">
                <a:ea typeface="Calibri"/>
                <a:cs typeface="Times New Roman"/>
              </a:rPr>
              <a:t/>
            </a:r>
            <a:br>
              <a:rPr lang="ru-RU" sz="2000" b="1" dirty="0">
                <a:ea typeface="Calibri"/>
                <a:cs typeface="Times New Roman"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30424" cy="1900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39107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78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Выводы опроса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1.Большинство </a:t>
            </a:r>
            <a:r>
              <a:rPr lang="ru-RU" dirty="0" smtClean="0">
                <a:solidFill>
                  <a:schemeClr val="tx2"/>
                </a:solidFill>
              </a:rPr>
              <a:t>опрошенных чистят </a:t>
            </a:r>
            <a:r>
              <a:rPr lang="ru-RU" dirty="0">
                <a:solidFill>
                  <a:schemeClr val="tx2"/>
                </a:solidFill>
              </a:rPr>
              <a:t>зубы зубной пастой </a:t>
            </a:r>
            <a:r>
              <a:rPr lang="ru-RU" dirty="0" smtClean="0">
                <a:solidFill>
                  <a:schemeClr val="tx2"/>
                </a:solidFill>
              </a:rPr>
              <a:t>С</a:t>
            </a:r>
            <a:r>
              <a:rPr lang="en-US" dirty="0" err="1" smtClean="0">
                <a:solidFill>
                  <a:schemeClr val="tx2"/>
                </a:solidFill>
              </a:rPr>
              <a:t>olgate</a:t>
            </a:r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2.Предпочтения в выборе пасты отдают таким её свойствам как, отбеливание и укрепление зубов.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Многие не знают как правильно чистить зубы.</a:t>
            </a:r>
            <a:endParaRPr lang="ru-RU" dirty="0">
              <a:solidFill>
                <a:schemeClr val="tx2"/>
              </a:solidFill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49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Современные зубные пасты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438" name="Picture 6" descr="http://vaneevasdorove1.ru/wp-content/uploads/2015/12/detskie-zubnye-pas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340768"/>
            <a:ext cx="3428510" cy="2592288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80728"/>
            <a:ext cx="470638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Ч</a:t>
            </a:r>
            <a:r>
              <a:rPr lang="ru-RU" dirty="0" smtClean="0">
                <a:solidFill>
                  <a:srgbClr val="FF0000"/>
                </a:solidFill>
              </a:rPr>
              <a:t>тобы </a:t>
            </a:r>
            <a:r>
              <a:rPr lang="ru-RU" dirty="0">
                <a:solidFill>
                  <a:srgbClr val="FF0000"/>
                </a:solidFill>
              </a:rPr>
              <a:t>свести к нулю попадание в организм опасных веществ, </a:t>
            </a:r>
            <a:r>
              <a:rPr lang="ru-RU" dirty="0"/>
              <a:t>можно попробовать чистить зубы смесями по старинным народным рецептам.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1"/>
            <a:ext cx="3172569" cy="373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7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Экспериментальное исследование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r>
              <a:rPr lang="ru-RU" dirty="0"/>
              <a:t>Для проведения исследования </a:t>
            </a:r>
            <a:r>
              <a:rPr lang="ru-RU" dirty="0" smtClean="0"/>
              <a:t>мы взяли:</a:t>
            </a:r>
            <a:endParaRPr lang="ru-RU" dirty="0"/>
          </a:p>
          <a:p>
            <a:r>
              <a:rPr lang="ru-RU" dirty="0"/>
              <a:t>1)	зубную пасту  </a:t>
            </a:r>
            <a:r>
              <a:rPr lang="ru-RU" dirty="0" smtClean="0"/>
              <a:t>«</a:t>
            </a:r>
            <a:r>
              <a:rPr lang="en-US" dirty="0" smtClean="0"/>
              <a:t>Colgate</a:t>
            </a:r>
            <a:r>
              <a:rPr lang="ru-RU" dirty="0" smtClean="0"/>
              <a:t>» </a:t>
            </a:r>
            <a:r>
              <a:rPr lang="ru-RU" dirty="0"/>
              <a:t>с содержанием фтора;</a:t>
            </a:r>
          </a:p>
          <a:p>
            <a:r>
              <a:rPr lang="ru-RU" dirty="0"/>
              <a:t>2</a:t>
            </a:r>
            <a:r>
              <a:rPr lang="ru-RU" dirty="0" smtClean="0"/>
              <a:t>)</a:t>
            </a:r>
            <a:r>
              <a:rPr lang="ru-RU" dirty="0"/>
              <a:t>	таблетки активированного угля(вместо древесного угля, которым чистили зубы наши предки);</a:t>
            </a:r>
          </a:p>
          <a:p>
            <a:r>
              <a:rPr lang="ru-RU" dirty="0"/>
              <a:t>3</a:t>
            </a:r>
            <a:r>
              <a:rPr lang="ru-RU" dirty="0" smtClean="0"/>
              <a:t>)</a:t>
            </a:r>
            <a:r>
              <a:rPr lang="ru-RU" dirty="0"/>
              <a:t>	 пищевую соду;</a:t>
            </a:r>
          </a:p>
          <a:p>
            <a:r>
              <a:rPr lang="ru-RU" dirty="0"/>
              <a:t>4</a:t>
            </a:r>
            <a:r>
              <a:rPr lang="ru-RU" dirty="0" smtClean="0"/>
              <a:t>)</a:t>
            </a:r>
            <a:r>
              <a:rPr lang="ru-RU" dirty="0"/>
              <a:t>	</a:t>
            </a:r>
            <a:r>
              <a:rPr lang="ru-RU" dirty="0" smtClean="0"/>
              <a:t>3 </a:t>
            </a:r>
            <a:r>
              <a:rPr lang="ru-RU" dirty="0"/>
              <a:t>куриных яйца;</a:t>
            </a:r>
          </a:p>
          <a:p>
            <a:pPr marL="514350" lvl="0" indent="-514350">
              <a:lnSpc>
                <a:spcPct val="115000"/>
              </a:lnSpc>
              <a:buAutoNum type="arabicParenR" startAt="6"/>
            </a:pPr>
            <a:r>
              <a:rPr lang="ru-RU" dirty="0" smtClean="0"/>
              <a:t>уксус </a:t>
            </a:r>
            <a:r>
              <a:rPr lang="ru-RU" dirty="0"/>
              <a:t>9</a:t>
            </a:r>
            <a:r>
              <a:rPr lang="ru-RU" dirty="0" smtClean="0"/>
              <a:t>%;</a:t>
            </a:r>
            <a:r>
              <a:rPr lang="ru-RU" sz="2200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2077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Проведение эксперимента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6021288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2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8C74~1\AppData\Local\Temp\Rar$DIa0.149\20231213_0855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9" y="540365"/>
            <a:ext cx="2522625" cy="33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8C74~1\AppData\Local\Temp\Rar$DIa0.037\20231213_0855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37" y="505863"/>
            <a:ext cx="2432066" cy="328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8C74~1\AppData\Local\Temp\Rar$DIa0.984\20231213_0856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064" y="540365"/>
            <a:ext cx="2257686" cy="325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8C74~1\AppData\Local\Temp\Rar$DIa0.778\20231213_0857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586" y="3526932"/>
            <a:ext cx="23222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8C74~1\AppData\Local\Temp\Rar$DIa0.853\20231213_0857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26932"/>
            <a:ext cx="2263180" cy="301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7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Вывод: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568952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После проведенного исследования можно сделать вывод, что  современная зубная паста способствует укреплению зубной эмали, а народные и забытые рецепты совершенно не справляются с этой задачей.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5134000" cy="345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2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rgbClr val="C00000"/>
                </a:solidFill>
              </a:rPr>
              <a:t> 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Основные меры профилактики кариеса.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Для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сохранения зубов надо есть меньше сладкой пищи, соблюдать режим питания, есть больше молочных продуктов и конечно, полоскать рот между приёмами пищи. Не забывать чистить зубы утром и вечером. </a:t>
            </a:r>
            <a:endParaRPr lang="ru-RU" sz="1800" dirty="0">
              <a:ea typeface="Calibri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964" y="259221"/>
            <a:ext cx="238203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8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</a:p>
          <a:p>
            <a:pPr>
              <a:buNone/>
            </a:pP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забудьте почистить зубки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4" descr="http://2.bp.blogspot.com/-_lpRQ38A2cs/Tw0aEd_AimI/AAAAAAAAFA8/bfbbxoKnszk/s1600/la-higiene-buca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143248"/>
            <a:ext cx="4595845" cy="3512747"/>
          </a:xfrm>
          <a:prstGeom prst="rect">
            <a:avLst/>
          </a:prstGeom>
          <a:noFill/>
        </p:spPr>
      </p:pic>
      <p:pic>
        <p:nvPicPr>
          <p:cNvPr id="29698" name="Picture 2" descr="http://st.stranamam.ru/data/cache/2014jul/15/16/12741369_96521nothumb6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571612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Литература и источники.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1. Издание «Здоровье» - Проблемы зубов.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2.http://zzuby.ru/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zuby</a:t>
            </a:r>
            <a:r>
              <a:rPr lang="ru-RU" dirty="0">
                <a:latin typeface="Times New Roman"/>
                <a:ea typeface="Calibri"/>
                <a:cs typeface="Times New Roman"/>
              </a:rPr>
              <a:t>/stroenie-zuba-cheloveka.html#ixzz3z2PlsG00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НУЗ «ДОРОЖНАЯ СТОМАТОЛОГИЧЕСКАЯ ПОЛИКЛИНИКА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3. www.pravda.ru. Налет на зубах.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4. www.nl-dent.ru/anatomy-teeht.htm. Строение зубов человека. Анатомия зубов человека.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5. Автор: по материалам интернета, interesting-things.ru;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6. Фото: flickr.com/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photos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мировой интернет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483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285728"/>
            <a:ext cx="4643438" cy="657227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</a:rPr>
              <a:t>Цель проекта: </a:t>
            </a:r>
          </a:p>
          <a:p>
            <a:pPr marL="0" indent="0">
              <a:buNone/>
            </a:pPr>
            <a:r>
              <a:rPr lang="ru-RU" dirty="0" smtClean="0"/>
              <a:t>изучение влияния зубной пасты на прочность зубов.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FF0000"/>
                </a:solidFill>
              </a:rPr>
              <a:t>Задачи:</a:t>
            </a: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dirty="0">
                <a:ea typeface="Calibri"/>
                <a:cs typeface="Times New Roman"/>
              </a:rPr>
              <a:t>изучить историю создания, состав и действие компонентов зубных паст;</a:t>
            </a: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dirty="0">
                <a:ea typeface="Calibri"/>
                <a:cs typeface="Times New Roman"/>
              </a:rPr>
              <a:t>п</a:t>
            </a:r>
            <a:r>
              <a:rPr lang="ru-RU" dirty="0" smtClean="0">
                <a:ea typeface="Calibri"/>
                <a:cs typeface="Times New Roman"/>
              </a:rPr>
              <a:t>ровести  </a:t>
            </a:r>
            <a:r>
              <a:rPr lang="ru-RU" dirty="0">
                <a:ea typeface="Calibri"/>
                <a:cs typeface="Times New Roman"/>
              </a:rPr>
              <a:t>изучение теоретических источников по теме исследования, опрос и эксперимент;</a:t>
            </a: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dirty="0">
                <a:ea typeface="Calibri"/>
                <a:cs typeface="Times New Roman"/>
              </a:rPr>
              <a:t>сделать выводы</a:t>
            </a:r>
            <a:r>
              <a:rPr lang="ru-RU" dirty="0" smtClean="0">
                <a:ea typeface="Calibri"/>
                <a:cs typeface="Times New Roman"/>
              </a:rPr>
              <a:t>.</a:t>
            </a:r>
            <a:endParaRPr lang="en-US" dirty="0" smtClean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Symbol"/>
              <a:buChar char=""/>
            </a:pPr>
            <a:endParaRPr lang="en-US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Symbol"/>
              <a:buChar char=""/>
            </a:pPr>
            <a:endParaRPr lang="en-US" dirty="0" smtClean="0"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dirty="0" smtClean="0"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i="1" dirty="0" smtClean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i="1" dirty="0" smtClean="0"/>
          </a:p>
        </p:txBody>
      </p:sp>
      <p:pic>
        <p:nvPicPr>
          <p:cNvPr id="1026" name="Picture 2" descr="http://cliparts.co/cliparts/6Ty/XxK/6TyXxKAy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1285860"/>
            <a:ext cx="4429124" cy="3253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620688"/>
            <a:ext cx="8136904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ea typeface="Calibri"/>
                <a:cs typeface="Times New Roman"/>
              </a:rPr>
              <a:t>Объект исследования:</a:t>
            </a:r>
            <a:r>
              <a:rPr lang="ru-RU" sz="3200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endParaRPr lang="ru-RU" sz="3200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ea typeface="Calibri"/>
                <a:cs typeface="Times New Roman"/>
              </a:rPr>
              <a:t>зубная 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>паста</a:t>
            </a:r>
            <a:r>
              <a:rPr lang="ru-RU" sz="3200" dirty="0" smtClean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  <a:endParaRPr lang="ru-RU" sz="3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ea typeface="Calibri"/>
                <a:cs typeface="Times New Roman"/>
              </a:rPr>
              <a:t>Предмет </a:t>
            </a:r>
            <a:r>
              <a:rPr lang="ru-RU" sz="3200" b="1" dirty="0" smtClean="0">
                <a:solidFill>
                  <a:srgbClr val="FF0000"/>
                </a:solidFill>
                <a:ea typeface="Calibri"/>
                <a:cs typeface="Times New Roman"/>
              </a:rPr>
              <a:t>исследования:</a:t>
            </a:r>
            <a:endParaRPr lang="ru-RU" sz="3200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ea typeface="Calibri"/>
                <a:cs typeface="Times New Roman"/>
              </a:rPr>
              <a:t>влияние 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>зубной пасты на укрепление зубной эмали.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ea typeface="Calibri"/>
                <a:cs typeface="Times New Roman"/>
              </a:rPr>
              <a:t>Гипотеза</a:t>
            </a:r>
            <a:r>
              <a:rPr lang="ru-RU" sz="3200" b="1" dirty="0" smtClean="0">
                <a:solidFill>
                  <a:srgbClr val="FF0000"/>
                </a:solidFill>
                <a:ea typeface="Calibri"/>
                <a:cs typeface="Times New Roman"/>
              </a:rPr>
              <a:t>: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>способна ли зубная паста оказать влияние на прочность зубов</a:t>
            </a:r>
            <a:r>
              <a:rPr lang="ru-RU" sz="3200" dirty="0" smtClean="0">
                <a:solidFill>
                  <a:prstClr val="black"/>
                </a:solidFill>
                <a:ea typeface="Calibri"/>
                <a:cs typeface="Times New Roman"/>
              </a:rPr>
              <a:t>?</a:t>
            </a: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endParaRPr lang="ru-RU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C:\Users\Хозяин\Documents\Зубная паста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9540"/>
            <a:ext cx="3312368" cy="239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9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Почему </a:t>
            </a:r>
            <a:r>
              <a:rPr lang="ru-RU" sz="3200" b="1" dirty="0" smtClean="0">
                <a:solidFill>
                  <a:srgbClr val="FF0000"/>
                </a:solidFill>
              </a:rPr>
              <a:t>я выбрал эту </a:t>
            </a:r>
            <a:r>
              <a:rPr lang="ru-RU" sz="3200" b="1" dirty="0" smtClean="0">
                <a:solidFill>
                  <a:srgbClr val="FF0000"/>
                </a:solidFill>
              </a:rPr>
              <a:t>тему?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4032250" y="332656"/>
            <a:ext cx="5111750" cy="640871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Calibri"/>
                <a:cs typeface="Times New Roman"/>
              </a:rPr>
              <a:t>Как </a:t>
            </a:r>
            <a:r>
              <a:rPr lang="ru-RU" sz="2400" dirty="0">
                <a:ea typeface="Calibri"/>
                <a:cs typeface="Times New Roman"/>
              </a:rPr>
              <a:t>это ни удивительно, но полость рта является самой инфицированной и грязной частью человеческого тела.  В ротовой полости очень разнообразный  микробный мир и за этим микромиром необходим контроль со стороны человека. </a:t>
            </a:r>
          </a:p>
          <a:p>
            <a:r>
              <a:rPr lang="ru-RU" sz="2400" dirty="0">
                <a:ea typeface="Calibri"/>
                <a:cs typeface="Times New Roman"/>
              </a:rPr>
              <a:t>Эмаль зубов является наиболее твердой тканью во всем организме, но, к сожалению, даже она может повреждаться, что доставляет нам дискомфорт</a:t>
            </a:r>
            <a:r>
              <a:rPr lang="ru-RU" sz="2400" dirty="0" smtClean="0">
                <a:ea typeface="Calibri"/>
                <a:cs typeface="Times New Roman"/>
              </a:rPr>
              <a:t>.</a:t>
            </a:r>
          </a:p>
          <a:p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2" y="1268760"/>
            <a:ext cx="3840427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69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676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Причины появления  дефекта эмали зубов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47" y="4005064"/>
            <a:ext cx="38100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77" y="773680"/>
            <a:ext cx="3149739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140" y="1484784"/>
            <a:ext cx="512382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1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5851"/>
            <a:ext cx="6372199" cy="585986"/>
          </a:xfrm>
          <a:noFill/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Происхождение зубной пасты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700808"/>
            <a:ext cx="4402832" cy="50405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5" y="1435100"/>
            <a:ext cx="3024336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6" y="22250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Происхождение зубной пасты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5857884" cy="592933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В России в это время Петр I велел боярам чистить зубы толченым мелом и влажной тряпочкой. А в народе был известен иной способ: угли из березовой древесины отлично отбеливали зубы. Вот только рот полоскать после такой чистки следовало особенно тщательно. Новый этап в развитии зубных паст произошел в 19 веке, когда в 1853 году Джон Харрис предложил использовать мел в качестве абразивного наполнителя зубных паст. В середине 19 века у зубных порошков стало появляться все больше конкурентов. В 60-х годах компания С.С. </a:t>
            </a:r>
            <a:r>
              <a:rPr lang="ru-RU" dirty="0" err="1" smtClean="0"/>
              <a:t>Вайт</a:t>
            </a:r>
            <a:r>
              <a:rPr lang="ru-RU" dirty="0" smtClean="0"/>
              <a:t> выпустила зубной порошок, пасту в складной трубке и жесткое зубное мыло, которое состояло из осажденного мела, масла кокосовых орехов, белого сахара, мыла и </a:t>
            </a:r>
            <a:r>
              <a:rPr lang="ru-RU" dirty="0" err="1" smtClean="0"/>
              <a:t>ароматизатора</a:t>
            </a:r>
            <a:r>
              <a:rPr lang="ru-RU" dirty="0" smtClean="0"/>
              <a:t>. А в 1873 году компания </a:t>
            </a:r>
            <a:r>
              <a:rPr lang="ru-RU" dirty="0" err="1" smtClean="0"/>
              <a:t>Колгейт</a:t>
            </a:r>
            <a:r>
              <a:rPr lang="ru-RU" dirty="0" smtClean="0"/>
              <a:t> представила на американском рынке ароматизированную зубную пасту в банке. </a:t>
            </a:r>
            <a:endParaRPr lang="ru-RU" dirty="0"/>
          </a:p>
        </p:txBody>
      </p:sp>
      <p:pic>
        <p:nvPicPr>
          <p:cNvPr id="15362" name="Picture 2" descr="http://cs625428.vk.me/v625428673/365a4/cBhV9QuKG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357694"/>
            <a:ext cx="3286116" cy="216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://proxy12.media.online.ua/uol/r2-2f67bed620/544844b4dcf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0017" y="1500174"/>
            <a:ext cx="321398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0" y="836712"/>
            <a:ext cx="583264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СОЦИОЛОГИЧЕСКИЙ ОПРОС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/>
              <a:t>Какой зубной пастой вы пользуетесь?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48514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3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СОЦИОЛОГИЧЕСКИЙ ОПРОС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latin typeface="Times New Roman"/>
                <a:ea typeface="Calibri"/>
                <a:cs typeface="Times New Roman"/>
              </a:rPr>
              <a:t>Какие главные критерии для вас играю важнейшую роль при выборе зубной пасты?</a:t>
            </a:r>
            <a:r>
              <a:rPr lang="ru-RU" sz="2000" b="1" dirty="0">
                <a:ea typeface="Calibri"/>
                <a:cs typeface="Times New Roman"/>
              </a:rPr>
              <a:t/>
            </a:r>
            <a:br>
              <a:rPr lang="ru-RU" sz="2000" b="1" dirty="0"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7128792" cy="455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7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503</Words>
  <Application>Microsoft Office PowerPoint</Application>
  <PresentationFormat>Экран (4:3)</PresentationFormat>
  <Paragraphs>73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МБОУ «Нерастанновская средняя общеобразовательная школа»  Проектная работа на тему «Что влияет на прочность наших зубов?» </vt:lpstr>
      <vt:lpstr>Презентация PowerPoint</vt:lpstr>
      <vt:lpstr>Презентация PowerPoint</vt:lpstr>
      <vt:lpstr>Почему я выбрал эту тему?</vt:lpstr>
      <vt:lpstr>Причины появления  дефекта эмали зубов</vt:lpstr>
      <vt:lpstr>Происхождение зубной пасты</vt:lpstr>
      <vt:lpstr>Происхождение зубной пасты</vt:lpstr>
      <vt:lpstr>СОЦИОЛОГИЧЕСКИЙ ОПРОС Какой зубной пастой вы пользуетесь? </vt:lpstr>
      <vt:lpstr>   СОЦИОЛОГИЧЕСКИЙ ОПРОС Какие главные критерии для вас играю важнейшую роль при выборе зубной пасты?  </vt:lpstr>
      <vt:lpstr>  СОЦИОЛОГИЧЕСКИЙ ОПРОС Знаете ли вы как правильно чистить зубы? </vt:lpstr>
      <vt:lpstr>Выводы опроса </vt:lpstr>
      <vt:lpstr>Современные зубные пасты</vt:lpstr>
      <vt:lpstr>Презентация PowerPoint</vt:lpstr>
      <vt:lpstr>Экспериментальное исследование</vt:lpstr>
      <vt:lpstr>Проведение эксперимента</vt:lpstr>
      <vt:lpstr>Вывод:</vt:lpstr>
      <vt:lpstr>  Основные меры профилактики кариеса.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на тему: «Влияет ли зубная паста на прочность зубов?» </dc:title>
  <dc:creator>Надежда</dc:creator>
  <cp:lastModifiedBy>Татьяна</cp:lastModifiedBy>
  <cp:revision>73</cp:revision>
  <dcterms:created xsi:type="dcterms:W3CDTF">2016-01-25T16:50:51Z</dcterms:created>
  <dcterms:modified xsi:type="dcterms:W3CDTF">2024-01-29T12:24:52Z</dcterms:modified>
</cp:coreProperties>
</file>