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4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C42AB-51D6-440A-BA34-E68EAEC44BE5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DF29-C13D-41D3-9642-5FCDACB960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584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C42AB-51D6-440A-BA34-E68EAEC44BE5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DF29-C13D-41D3-9642-5FCDACB960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395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C42AB-51D6-440A-BA34-E68EAEC44BE5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DF29-C13D-41D3-9642-5FCDACB960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492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C42AB-51D6-440A-BA34-E68EAEC44BE5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DF29-C13D-41D3-9642-5FCDACB960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178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C42AB-51D6-440A-BA34-E68EAEC44BE5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DF29-C13D-41D3-9642-5FCDACB960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617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C42AB-51D6-440A-BA34-E68EAEC44BE5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DF29-C13D-41D3-9642-5FCDACB960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594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C42AB-51D6-440A-BA34-E68EAEC44BE5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DF29-C13D-41D3-9642-5FCDACB960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577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C42AB-51D6-440A-BA34-E68EAEC44BE5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DF29-C13D-41D3-9642-5FCDACB960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154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C42AB-51D6-440A-BA34-E68EAEC44BE5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DF29-C13D-41D3-9642-5FCDACB960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952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C42AB-51D6-440A-BA34-E68EAEC44BE5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DF29-C13D-41D3-9642-5FCDACB960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67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C42AB-51D6-440A-BA34-E68EAEC44BE5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DF29-C13D-41D3-9642-5FCDACB960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783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C42AB-51D6-440A-BA34-E68EAEC44BE5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ADF29-C13D-41D3-9642-5FCDACB960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986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46909" y="1884218"/>
            <a:ext cx="67748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Arial Black" panose="020B0A04020102020204" pitchFamily="34" charset="0"/>
              </a:rPr>
              <a:t>Задачи на сравнение</a:t>
            </a:r>
          </a:p>
          <a:p>
            <a:pPr algn="ctr"/>
            <a:endParaRPr lang="ru-RU" sz="4000" dirty="0" smtClean="0">
              <a:latin typeface="Arial Black" panose="020B0A04020102020204" pitchFamily="34" charset="0"/>
            </a:endParaRPr>
          </a:p>
          <a:p>
            <a:pPr algn="ctr"/>
            <a:r>
              <a:rPr lang="ru-RU" sz="4000" dirty="0" smtClean="0">
                <a:latin typeface="Arial Black" panose="020B0A04020102020204" pitchFamily="34" charset="0"/>
              </a:rPr>
              <a:t>Урок 31</a:t>
            </a:r>
            <a:endParaRPr lang="ru-RU" sz="4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03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234" y="581891"/>
            <a:ext cx="7859801" cy="3888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21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858" y="526473"/>
            <a:ext cx="8406851" cy="3865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8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082" y="706584"/>
            <a:ext cx="8163582" cy="3200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63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3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79864" y="2299947"/>
            <a:ext cx="6490607" cy="69634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300" b="1" dirty="0"/>
              <a:t>Всё понятно, со всем справился!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38300" y="1073944"/>
            <a:ext cx="737235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pPr algn="ctr" defTabSz="685800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495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Рефлексия</a:t>
            </a:r>
          </a:p>
        </p:txBody>
      </p:sp>
      <p:sp>
        <p:nvSpPr>
          <p:cNvPr id="6" name="Овал 5"/>
          <p:cNvSpPr/>
          <p:nvPr/>
        </p:nvSpPr>
        <p:spPr>
          <a:xfrm>
            <a:off x="807644" y="3477159"/>
            <a:ext cx="1102489" cy="98963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7" name="Овал 6"/>
          <p:cNvSpPr/>
          <p:nvPr/>
        </p:nvSpPr>
        <p:spPr>
          <a:xfrm>
            <a:off x="807644" y="4875007"/>
            <a:ext cx="1102489" cy="98963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8" name="Овал 7"/>
          <p:cNvSpPr/>
          <p:nvPr/>
        </p:nvSpPr>
        <p:spPr>
          <a:xfrm>
            <a:off x="799791" y="2188132"/>
            <a:ext cx="1102489" cy="98963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2065564" y="3549082"/>
            <a:ext cx="6490607" cy="69634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/>
          <a:p>
            <a:pPr marL="171450" indent="-171450" defTabSz="685800">
              <a:lnSpc>
                <a:spcPct val="90000"/>
              </a:lnSpc>
              <a:spcBef>
                <a:spcPts val="750"/>
              </a:spcBef>
              <a:defRPr/>
            </a:pPr>
            <a:r>
              <a:rPr lang="ru-RU" sz="3300" b="1" dirty="0">
                <a:solidFill>
                  <a:schemeClr val="accent1"/>
                </a:solidFill>
              </a:rPr>
              <a:t>  Я всё понял, но некоторые задания вызвали затруднения.</a:t>
            </a: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2098222" y="4945176"/>
            <a:ext cx="6490607" cy="69634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/>
          <a:p>
            <a:pPr marL="171450" indent="-171450" defTabSz="685800">
              <a:lnSpc>
                <a:spcPct val="90000"/>
              </a:lnSpc>
              <a:spcBef>
                <a:spcPts val="750"/>
              </a:spcBef>
              <a:defRPr/>
            </a:pPr>
            <a:r>
              <a:rPr lang="ru-RU" sz="3300" b="1" dirty="0">
                <a:solidFill>
                  <a:schemeClr val="accent1"/>
                </a:solidFill>
              </a:rPr>
              <a:t>  Мне было сложно выполнять задания.</a:t>
            </a:r>
          </a:p>
        </p:txBody>
      </p:sp>
    </p:spTree>
    <p:extLst>
      <p:ext uri="{BB962C8B-B14F-4D97-AF65-F5344CB8AC3E}">
        <p14:creationId xmlns:p14="http://schemas.microsoft.com/office/powerpoint/2010/main" val="427863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rezentacii.org/upload/cloud/18/09/78663/images/screen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30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s.znanio.ru/d5af0e/81/ee/c4081ee1b8638a9cfd317143f9d666820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9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123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f3.ppt-online.org/files3/slide/s/S8K6PGjYgQhAqnBOvUDrH9l2WXf0tzbmMkNVoT/slide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922" y="0"/>
            <a:ext cx="91559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38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952" y="775855"/>
            <a:ext cx="7497303" cy="3883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15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3479" t="2315" r="15757" b="21943"/>
          <a:stretch/>
        </p:blipFill>
        <p:spPr>
          <a:xfrm>
            <a:off x="858982" y="318654"/>
            <a:ext cx="7495308" cy="5878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13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210" y="0"/>
            <a:ext cx="8364274" cy="4627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74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09" y="56983"/>
            <a:ext cx="8963891" cy="688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52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437" y="273513"/>
            <a:ext cx="7749604" cy="4243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00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32</Words>
  <Application>Microsoft Office PowerPoint</Application>
  <PresentationFormat>Экран (4:3)</PresentationFormat>
  <Paragraphs>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</dc:creator>
  <cp:lastModifiedBy>Михаил</cp:lastModifiedBy>
  <cp:revision>2</cp:revision>
  <dcterms:created xsi:type="dcterms:W3CDTF">2024-01-29T12:39:26Z</dcterms:created>
  <dcterms:modified xsi:type="dcterms:W3CDTF">2024-01-29T12:55:07Z</dcterms:modified>
</cp:coreProperties>
</file>