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9" r:id="rId5"/>
    <p:sldId id="266" r:id="rId6"/>
    <p:sldId id="267" r:id="rId7"/>
    <p:sldId id="268" r:id="rId8"/>
    <p:sldId id="257" r:id="rId9"/>
    <p:sldId id="258" r:id="rId10"/>
    <p:sldId id="262" r:id="rId11"/>
    <p:sldId id="263" r:id="rId12"/>
    <p:sldId id="264" r:id="rId13"/>
    <p:sldId id="265" r:id="rId14"/>
    <p:sldId id="259" r:id="rId15"/>
    <p:sldId id="260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76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mosi.ru/sites/default/files/mosi/voleybol_mo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89040"/>
            <a:ext cx="390267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748464" cy="32403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ПЕДАГОГИЧЕСКИЙ ПРОЕКТ </a:t>
            </a:r>
            <a:br>
              <a:rPr lang="ru-RU" sz="3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6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«Волейбол в школе»</a:t>
            </a:r>
            <a:br>
              <a:rPr lang="ru-RU" sz="6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/>
              <a:t>ИТОГОВАЯ АТТЕСТАЦИОННАЯ РАБОТА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5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365104"/>
            <a:ext cx="4496544" cy="2016224"/>
          </a:xfrm>
        </p:spPr>
        <p:txBody>
          <a:bodyPr>
            <a:noAutofit/>
          </a:bodyPr>
          <a:lstStyle/>
          <a:p>
            <a:pPr algn="r"/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ВЫПОЛНИЛ: </a:t>
            </a:r>
          </a:p>
          <a:p>
            <a:pPr algn="r"/>
            <a:r>
              <a:rPr lang="ru-RU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Топшиноев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Георгий Владимирович,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выпускник курсов профессиональной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переподготовки по направлению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«Основы педагогической деятельности»</a:t>
            </a:r>
          </a:p>
          <a:p>
            <a:pPr algn="r"/>
            <a:endParaRPr lang="ru-RU" sz="14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28" name="AutoShape 4" descr="https://pp.vk.me/c309319/v309319398/26b8/ah3C8Kc5720.jpg"/>
          <p:cNvSpPr>
            <a:spLocks noChangeAspect="1" noChangeArrowheads="1"/>
          </p:cNvSpPr>
          <p:nvPr/>
        </p:nvSpPr>
        <p:spPr bwMode="auto">
          <a:xfrm>
            <a:off x="155575" y="-1516063"/>
            <a:ext cx="47625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860032" y="2276872"/>
            <a:ext cx="3600400" cy="3600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2276872"/>
            <a:ext cx="3600400" cy="3600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НАУЧНО-МЕТОДИЧЕСКОЕ ОБЕСПЕЧЕНИЕ</a:t>
            </a:r>
            <a:endParaRPr lang="ru-RU" sz="4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2276872"/>
            <a:ext cx="3816424" cy="3733875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Методические рекомендации для детей по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здоровьесбережению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 работах, посвященных теории, методике и практике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7"/>
          <p:cNvSpPr txBox="1">
            <a:spLocks/>
          </p:cNvSpPr>
          <p:nvPr/>
        </p:nvSpPr>
        <p:spPr>
          <a:xfrm>
            <a:off x="4644008" y="2276872"/>
            <a:ext cx="3816424" cy="37338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spcBef>
                <a:spcPct val="20000"/>
              </a:spcBef>
            </a:pP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Рекомендации и литература необходимые для разработки индивидуальных образовательных программ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МАТЕРИАЛЬНО-ТЕХНИЧЕСКОЕ ОБЕСПЕЧЕНИЕ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779912" y="1999381"/>
            <a:ext cx="5184576" cy="3733875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2800" dirty="0" smtClean="0"/>
              <a:t>СПОРТИВНЫЙ ЗАЛ</a:t>
            </a:r>
          </a:p>
          <a:p>
            <a:pPr lvl="0"/>
            <a:endParaRPr lang="ru-RU" sz="2800" dirty="0" smtClean="0"/>
          </a:p>
          <a:p>
            <a:pPr lvl="0"/>
            <a:r>
              <a:rPr lang="ru-RU" sz="2800" dirty="0" smtClean="0"/>
              <a:t>ВОЛЕЙБОЛЬНАЯ ПЛОЩАДКА</a:t>
            </a:r>
          </a:p>
          <a:p>
            <a:pPr lvl="0"/>
            <a:endParaRPr lang="ru-RU" sz="2800" dirty="0" smtClean="0"/>
          </a:p>
          <a:p>
            <a:pPr lvl="0"/>
            <a:r>
              <a:rPr lang="ru-RU" sz="2800" dirty="0" smtClean="0"/>
              <a:t>ВОЛЕЙБОЛЬНАЯ СЕТКА</a:t>
            </a:r>
          </a:p>
          <a:p>
            <a:pPr lvl="0"/>
            <a:endParaRPr lang="ru-RU" sz="2800" dirty="0" smtClean="0"/>
          </a:p>
          <a:p>
            <a:pPr lvl="0"/>
            <a:r>
              <a:rPr lang="ru-RU" sz="2800" dirty="0" smtClean="0"/>
              <a:t>ВОЛЕЙБОЛЬНЫЕ МЯЧИ</a:t>
            </a:r>
            <a:endParaRPr lang="ru-RU" sz="2800" dirty="0"/>
          </a:p>
        </p:txBody>
      </p:sp>
      <p:pic>
        <p:nvPicPr>
          <p:cNvPr id="22532" name="Picture 4" descr="http://www.samarskiy.ru/images/gallery/sam/ploshad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9104">
            <a:off x="470679" y="2322406"/>
            <a:ext cx="2603114" cy="1733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6" name="Picture 8" descr="http://cdn.tvc.ru/pictures/o/120/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9046">
            <a:off x="612684" y="4190722"/>
            <a:ext cx="2881344" cy="1920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ЦЕЛЕВАЯ АУДИТОРИЯ ПРОЕКТА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27584" y="2204864"/>
            <a:ext cx="4176464" cy="3733875"/>
          </a:xfrm>
        </p:spPr>
        <p:txBody>
          <a:bodyPr>
            <a:noAutofit/>
          </a:bodyPr>
          <a:lstStyle/>
          <a:p>
            <a:pPr marL="514350" lvl="0" indent="-514350"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 АВТОР ПРОЕКТА</a:t>
            </a:r>
          </a:p>
          <a:p>
            <a:pPr marL="514350" lvl="0" indent="-514350" algn="just">
              <a:buNone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lvl="0" indent="-514350"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РОДИТЕЛИ ОБУЧАЮЩИХСЯ</a:t>
            </a:r>
          </a:p>
          <a:p>
            <a:pPr marL="514350" lvl="0" indent="-514350" algn="just">
              <a:buNone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lvl="0" indent="-514350"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ПРЕДСТАВИТЕЛИ СМИ</a:t>
            </a:r>
          </a:p>
          <a:p>
            <a:pPr marL="514350" lvl="0" indent="-514350" algn="just">
              <a:buNone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lvl="0" indent="-514350"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ПСИХОЛОГИ, </a:t>
            </a:r>
          </a:p>
          <a:p>
            <a:pPr marL="514350" lvl="0" indent="-514350"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МЕД.РАБОТНИКИ И ПЕДАГОГИ</a:t>
            </a:r>
          </a:p>
          <a:p>
            <a:pPr algn="ctr">
              <a:buNone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6" descr="http://www.fabrikasporta.ru/img/nbl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72878">
            <a:off x="5000462" y="1674732"/>
            <a:ext cx="3254164" cy="2180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6" name="Picture 2" descr="http://dumskaya.net/pics/b7/picturepicture20467_498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7612">
            <a:off x="4644201" y="4048259"/>
            <a:ext cx="3558681" cy="2300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ОЖИДАЕМЫЕ РЕЗУЛЬТАТЫ </a:t>
            </a:r>
            <a:b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 ПРОДУКТЫ ПРОЕКТА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2492896"/>
            <a:ext cx="4392488" cy="373387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ОБЛАСТИ ЗНАНИЙ 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 ФИЗИЧЕСКОЙ КУЛЬТУРЕ</a:t>
            </a:r>
          </a:p>
          <a:p>
            <a:pPr>
              <a:buNone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ОБЛАСТИ СПОСОБОВ 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ФИЗКУЛЬТУРНОЙ ДЕЯТЕЛЬНОСТИ</a:t>
            </a:r>
          </a:p>
          <a:p>
            <a:pPr>
              <a:buNone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ОБЛАСТИ ФИЗИЧЕСКОГО </a:t>
            </a:r>
          </a:p>
          <a:p>
            <a:pPr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СОВЕРШЕНСТВОВАНИЯ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484" name="Picture 4" descr="http://static.ngs.ru/news/preview/e0e8ed744e3296aa7bbc2087b79fc2750dac1883_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50431">
            <a:off x="4735622" y="2492611"/>
            <a:ext cx="2931282" cy="1954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2" name="Picture 2" descr="http://www.kartinki24.ru/uploads/gallery/main/223/kartinki24_volleyball_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8356">
            <a:off x="5216258" y="4038193"/>
            <a:ext cx="3384377" cy="2256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2852936"/>
            <a:ext cx="3240360" cy="23762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cap="sm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УСПЕШНОСТИ РЕАЛИЗАЦИИ ПРОЕКТА</a:t>
            </a:r>
            <a:endParaRPr lang="ru-RU" sz="4800" b="1" cap="sm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068960"/>
            <a:ext cx="3240360" cy="201622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ПОКАЗАТЕЛИ 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 КРИТЕРИИ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ОЦЕНКИ</a:t>
            </a:r>
          </a:p>
          <a:p>
            <a:pPr algn="ctr">
              <a:buNone/>
            </a:pPr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УСПЕШНОСТИ</a:t>
            </a: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ДЕЯТЕЛЬНОСТИ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463480" y="2276872"/>
            <a:ext cx="4356992" cy="4536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 Изменения в расстановке приоритетов среди детей и взрослых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Сохранение стабильности состояния здоровья детей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Снижение заболеваемости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Уменьшение количества пропусков уроков обучающимися по болезни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5. Увеличение количества родителей, занявших активную позицию по отношению к школе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6. Повышение качества образования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7. Вовлечение обучающихся в проектно-исследовательскую деятельность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2852936"/>
            <a:ext cx="3240360" cy="23762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cap="sm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УСПЕШНОСТИ РЕАЛИЗАЦИИ ПРОЕКТА</a:t>
            </a:r>
            <a:endParaRPr lang="ru-RU" sz="4800" b="1" cap="sm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429000"/>
            <a:ext cx="3240360" cy="2016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ОЖИДАЕМЫЕ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РИСКИ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35488" y="2348880"/>
            <a:ext cx="4429000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Неграмотность населения в вопросах здравоохранения, слабая мотивация на сохранение и укрепление здоровья</a:t>
            </a:r>
          </a:p>
          <a:p>
            <a:pPr lvl="0">
              <a:buFontTx/>
              <a:buChar char="-"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Сложность во взаимодействии участников проекта</a:t>
            </a:r>
          </a:p>
          <a:p>
            <a:pPr lvl="0">
              <a:buFontTx/>
              <a:buChar char="-"/>
            </a:pPr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Недостаточность материально-технической базы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4077072"/>
            <a:ext cx="9144000" cy="27809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36912"/>
            <a:ext cx="8748464" cy="144016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 </a:t>
            </a:r>
            <a:r>
              <a:rPr lang="ru-RU" sz="4800" b="1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</a:t>
            </a: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8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8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28" name="AutoShape 4" descr="https://pp.vk.me/c309319/v309319398/26b8/ah3C8Kc5720.jpg"/>
          <p:cNvSpPr>
            <a:spLocks noChangeAspect="1" noChangeArrowheads="1"/>
          </p:cNvSpPr>
          <p:nvPr/>
        </p:nvSpPr>
        <p:spPr bwMode="auto">
          <a:xfrm>
            <a:off x="155575" y="-1516063"/>
            <a:ext cx="4762500" cy="3171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211960" y="3573016"/>
            <a:ext cx="4104456" cy="23762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628800"/>
            <a:ext cx="3240360" cy="43204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ПЕДАГОГИЧЕСКИИЙ ПРОЕКТ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55576" y="1844824"/>
            <a:ext cx="2952328" cy="266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настоящее время внимание государства направлено на развитие дополнительного образования учащихся. В планах развития образования к 2020 году привлечь к занятиям физической культурой и спортом до 75% учащихся.</a:t>
            </a: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4427984" y="3789040"/>
            <a:ext cx="3744416" cy="266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Волейбол является одним из разделов школьной программы и представлен как обязательный вид спорта в государственном образовательном стандарте.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6" descr="http://cdn.img.rsport.ru/images/62338/11/623381147.jpg"/>
          <p:cNvPicPr>
            <a:picLocks noChangeAspect="1" noChangeArrowheads="1"/>
          </p:cNvPicPr>
          <p:nvPr/>
        </p:nvPicPr>
        <p:blipFill>
          <a:blip r:embed="rId2" cstate="print"/>
          <a:srcRect b="22078"/>
          <a:stretch>
            <a:fillRect/>
          </a:stretch>
        </p:blipFill>
        <p:spPr bwMode="auto">
          <a:xfrm>
            <a:off x="4211960" y="1628799"/>
            <a:ext cx="4104456" cy="1865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283968" y="1628800"/>
            <a:ext cx="4464496" cy="489654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628800"/>
            <a:ext cx="3672408" cy="136815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ПЕДАГОГИЧЕСКИИЙ ПРОЕКТ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67544" y="1772816"/>
            <a:ext cx="352839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Проблемы, которые необходимо решить</a:t>
            </a: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4644008" y="2060848"/>
            <a:ext cx="3960440" cy="4176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indent="-457200"/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 Техника и тактика. </a:t>
            </a:r>
          </a:p>
          <a:p>
            <a:pPr marL="457200" indent="-457200"/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Что сначала?</a:t>
            </a:r>
          </a:p>
          <a:p>
            <a:pPr marL="457200" indent="-457200"/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Не понимание тактических приемов</a:t>
            </a:r>
          </a:p>
          <a:p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Как построить обучение?</a:t>
            </a:r>
          </a:p>
          <a:p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Как оценить?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338" name="Picture 2" descr="http://www.dinamo-vgu.ru/img/sport/volley/travmi_volley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3647982" cy="2968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msi.ru/_uf/images/%D0%96%D0%B5%D0%BB%D0%B5%D0%B7%D0%BD%D1%8F%D0%BA_%D0%AE_%D0%94%283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89040"/>
            <a:ext cx="3312368" cy="165224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3968" y="1916832"/>
            <a:ext cx="4608512" cy="35283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636912"/>
            <a:ext cx="2664296" cy="10801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ПЕДАГОГИЧЕСКИИЙ ПРОЕКТ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80928"/>
            <a:ext cx="3024336" cy="576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ПРОБЛЕМА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427984" y="1988840"/>
            <a:ext cx="4248472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 каких педагогических условиях процесс развития игровых навыков через игру в волейбол у обучающихся будет эффективным? Овладение техников и тактикой в совершенстве – процесс сложный и трудоёмкий, он требует больших совместных усилий учителя и обучающегося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347864" y="3140968"/>
            <a:ext cx="93610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11960" y="2132856"/>
            <a:ext cx="4608512" cy="360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221088"/>
            <a:ext cx="2664296" cy="15121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ПЕДАГОГИЧЕСКИИЙ ПРОЕКТ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509120"/>
            <a:ext cx="2736304" cy="8640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ЦЕЛЬ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ПРОЕКТА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427984" y="2348880"/>
            <a:ext cx="4248472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условий  для обучений игровым навыкам волейбола на уроках физической культуры и повышение уровня физического развития школьников – подготовка спортивного резерва 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203848" y="4725144"/>
            <a:ext cx="93610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9458" name="Picture 2" descr="http://t1.gstatic.com/images?q=tbn:ANd9GcR2hcC3qanJtHPGrY8149nAuwfkjCXUS21jboVGbqcwOmNpPGHx_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2160240" cy="2202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355976" y="5589240"/>
            <a:ext cx="4464496" cy="7920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355976" y="4725144"/>
            <a:ext cx="4464496" cy="64807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355976" y="2996952"/>
            <a:ext cx="4464496" cy="15121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55976" y="2132856"/>
            <a:ext cx="4464496" cy="64807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1340768"/>
            <a:ext cx="4464496" cy="64807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852936"/>
            <a:ext cx="2376264" cy="15121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ПЕДАГОГИЧЕСКИИЙ ПРОЕКТ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140968"/>
            <a:ext cx="2376264" cy="8640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ЗАДАЧИ</a:t>
            </a:r>
          </a:p>
          <a:p>
            <a:pPr algn="ctr">
              <a:buNone/>
            </a:pP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ПРОЕКТА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427984" y="1340768"/>
            <a:ext cx="4176464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Обучать основам техники и тактики игры в волейбол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Развивать специальные физические способности для игры в волейбол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Воспитывать негативное отношение к вредным привычкам, распространять информацию о способах оздоровления организма через выпуск бюллетеней, проведения бесед, через организацию проектно-исследовательской деятельности обучающихся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Укреплять здоровье организма обучающихся и повышать общую физическую подготовку</a:t>
            </a: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Обеспечивать оптимальный возрастной уровень работоспособности и физических качеств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843808" y="3573016"/>
            <a:ext cx="1008112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851920" y="1628800"/>
            <a:ext cx="0" cy="424847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851920" y="1628800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851920" y="2420888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851920" y="3573016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851920" y="5013176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851920" y="5877272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11560" y="1628800"/>
            <a:ext cx="3384376" cy="15121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ПЕДАГОГИЧЕСКИИЙ ПРОЕКТ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3096344" cy="8640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ОБЪЕКТ</a:t>
            </a:r>
          </a:p>
          <a:p>
            <a:pPr algn="ctr">
              <a:buNone/>
            </a:pP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20072" y="1628800"/>
            <a:ext cx="3384376" cy="15121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5364088" y="1844824"/>
            <a:ext cx="3096344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ПРЕДМЕТ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755576" y="3473624"/>
            <a:ext cx="3096344" cy="3195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Уроки физической культуры и учебные занятия с обучающимися в спортивной секции «Волейбол»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5364088" y="3401616"/>
            <a:ext cx="3096344" cy="3195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Специфика задач, средств и методов обучения игре в волейбол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67544" y="1916832"/>
            <a:ext cx="3672408" cy="34563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1700808"/>
            <a:ext cx="3240360" cy="14401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4149080"/>
            <a:ext cx="3240360" cy="5760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3284984"/>
            <a:ext cx="3240360" cy="7200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4869160"/>
            <a:ext cx="3240360" cy="10801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ОПИСАНИЕ ПРОЕКТА</a:t>
            </a:r>
            <a:br>
              <a:rPr lang="ru-RU" sz="4800" b="1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4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48880"/>
            <a:ext cx="3168352" cy="26642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Методы 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 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 достижения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поставленных </a:t>
            </a:r>
          </a:p>
          <a:p>
            <a:pPr algn="ctr"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dirty="0">
              <a:solidFill>
                <a:schemeClr val="bg1">
                  <a:lumMod val="8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88024" y="1844824"/>
            <a:ext cx="392392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Метод анализа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научно-методической литературы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896544" y="3356992"/>
            <a:ext cx="3923928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Метод наблюдения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76056" y="4221088"/>
            <a:ext cx="3635896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Метод тестирования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824536" y="5013176"/>
            <a:ext cx="3923928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Метод педагогического эксперимента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5" name="Прямая соединительная линия 14"/>
          <p:cNvCxnSpPr>
            <a:stCxn id="13" idx="3"/>
          </p:cNvCxnSpPr>
          <p:nvPr/>
        </p:nvCxnSpPr>
        <p:spPr>
          <a:xfrm>
            <a:off x="4139952" y="3645024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644008" y="2492896"/>
            <a:ext cx="0" cy="295232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44008" y="2492896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4008" y="3645024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44008" y="4437112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44008" y="5445224"/>
            <a:ext cx="5040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547664" y="4437112"/>
            <a:ext cx="1800200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547664" y="3212976"/>
            <a:ext cx="1800200" cy="720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547664" y="2060848"/>
            <a:ext cx="1800200" cy="72008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ПРОЕКТА</a:t>
            </a:r>
            <a:br>
              <a:rPr lang="ru-RU" sz="4800" b="1" cap="small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4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060848"/>
            <a:ext cx="7200800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 ЭТАП    </a:t>
            </a: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подготовительный</a:t>
            </a:r>
          </a:p>
          <a:p>
            <a:pPr>
              <a:buNone/>
            </a:pP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ЭТАП    - основной</a:t>
            </a:r>
          </a:p>
          <a:p>
            <a:pPr>
              <a:buNone/>
            </a:pP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ЭТАП    - заключительный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462</Words>
  <Application>Microsoft Office PowerPoint</Application>
  <PresentationFormat>Экран (4:3)</PresentationFormat>
  <Paragraphs>129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ПЕДАГОГИЧЕСКИЙ ПРОЕКТ  «Волейбол в школе» ИТОГОВАЯ АТТЕСТАЦИОННАЯ РАБОТА   </vt:lpstr>
      <vt:lpstr>ПЕДАГОГИЧЕСКИИЙ ПРОЕКТ</vt:lpstr>
      <vt:lpstr>ПЕДАГОГИЧЕСКИИЙ ПРОЕКТ</vt:lpstr>
      <vt:lpstr>ПЕДАГОГИЧЕСКИИЙ ПРОЕКТ</vt:lpstr>
      <vt:lpstr>ПЕДАГОГИЧЕСКИИЙ ПРОЕКТ</vt:lpstr>
      <vt:lpstr>ПЕДАГОГИЧЕСКИИЙ ПРОЕКТ</vt:lpstr>
      <vt:lpstr>ПЕДАГОГИЧЕСКИИЙ ПРОЕКТ</vt:lpstr>
      <vt:lpstr>ОПИСАНИЕ ПРОЕКТА </vt:lpstr>
      <vt:lpstr>РЕАЛИЗАЦИЯ ПРОЕКТА </vt:lpstr>
      <vt:lpstr>НАУЧНО-МЕТОДИЧЕСКОЕ ОБЕСПЕЧЕНИЕ</vt:lpstr>
      <vt:lpstr>МАТЕРИАЛЬНО-ТЕХНИЧЕСКОЕ ОБЕСПЕЧЕНИЕ</vt:lpstr>
      <vt:lpstr>ЦЕЛЕВАЯ АУДИТОРИЯ ПРОЕКТА</vt:lpstr>
      <vt:lpstr>ОЖИДАЕМЫЕ РЕЗУЛЬТАТЫ  И ПРОДУКТЫ ПРОЕКТА</vt:lpstr>
      <vt:lpstr>ОЦЕНКА УСПЕШНОСТИ РЕАЛИЗАЦИИ ПРОЕКТА</vt:lpstr>
      <vt:lpstr>ОЦЕНКА УСПЕШНОСТИ РЕАЛИЗАЦИИ ПРОЕКТА</vt:lpstr>
      <vt:lpstr>  Спасибо за внимание! 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ПЕДАГОГИЧЕСКИЙ ПРОЕКТ «Волейбол в школе» ИТОГОВАЯ АТТЕСТАЦИОННАЯ РАБОТА   </dc:title>
  <dc:creator>BAD_ы</dc:creator>
  <cp:lastModifiedBy>777</cp:lastModifiedBy>
  <cp:revision>66</cp:revision>
  <dcterms:created xsi:type="dcterms:W3CDTF">2015-06-14T15:01:12Z</dcterms:created>
  <dcterms:modified xsi:type="dcterms:W3CDTF">2015-06-22T08:21:42Z</dcterms:modified>
</cp:coreProperties>
</file>