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8" r:id="rId3"/>
    <p:sldId id="257" r:id="rId4"/>
    <p:sldId id="271" r:id="rId5"/>
    <p:sldId id="270" r:id="rId6"/>
    <p:sldId id="269" r:id="rId7"/>
    <p:sldId id="272" r:id="rId8"/>
    <p:sldId id="273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0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511A265-82FC-4BF5-90C3-1E173C1B9CB9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7ED23AC-DB1A-4854-90FF-C145F8AED5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A265-82FC-4BF5-90C3-1E173C1B9CB9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ED23AC-DB1A-4854-90FF-C145F8AED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A265-82FC-4BF5-90C3-1E173C1B9CB9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ED23AC-DB1A-4854-90FF-C145F8AED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A265-82FC-4BF5-90C3-1E173C1B9CB9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ED23AC-DB1A-4854-90FF-C145F8AED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511A265-82FC-4BF5-90C3-1E173C1B9CB9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7ED23AC-DB1A-4854-90FF-C145F8AED5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A265-82FC-4BF5-90C3-1E173C1B9CB9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7ED23AC-DB1A-4854-90FF-C145F8AED5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A265-82FC-4BF5-90C3-1E173C1B9CB9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7ED23AC-DB1A-4854-90FF-C145F8AED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A265-82FC-4BF5-90C3-1E173C1B9CB9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ED23AC-DB1A-4854-90FF-C145F8AED5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1A265-82FC-4BF5-90C3-1E173C1B9CB9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ED23AC-DB1A-4854-90FF-C145F8AED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511A265-82FC-4BF5-90C3-1E173C1B9CB9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7ED23AC-DB1A-4854-90FF-C145F8AED5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511A265-82FC-4BF5-90C3-1E173C1B9CB9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7ED23AC-DB1A-4854-90FF-C145F8AED5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511A265-82FC-4BF5-90C3-1E173C1B9CB9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7ED23AC-DB1A-4854-90FF-C145F8AED5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r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new.findnewsales.ru/img/products/29177-poster-raznye-detskie-postery-poster-251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6" name="Picture 2" descr="http://zal-liski.detkin-club.ru/images/union/1455583475_pk6glcqjrtc_59ee31b23596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2786058"/>
            <a:ext cx="4241695" cy="377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60648"/>
            <a:ext cx="8229600" cy="2209800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«Устное народное творчество как средство развития речи у детей младшего дошкольного возраста»</a:t>
            </a:r>
            <a:endParaRPr lang="ru-RU" sz="4000" b="1" i="1" dirty="0">
              <a:solidFill>
                <a:schemeClr val="accent6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4429132"/>
            <a:ext cx="4214810" cy="1000132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i="1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 </a:t>
            </a:r>
            <a:r>
              <a:rPr lang="ru-RU" b="1" i="1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Кухта А.В.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new.findnewsales.ru/img/products/29177-poster-raznye-detskie-postery-poster-251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052736"/>
            <a:ext cx="8572560" cy="40626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Актуальность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Важнейшим </a:t>
            </a:r>
            <a:r>
              <a:rPr lang="ru-RU" sz="1600" dirty="0" smtClean="0"/>
              <a:t>источником развития выразительности детской речи являются произведения устного народного творчества, в том числе малые фольклорные формы (загадки, </a:t>
            </a:r>
            <a:r>
              <a:rPr lang="ru-RU" sz="1600" dirty="0" err="1" smtClean="0"/>
              <a:t>потешки</a:t>
            </a:r>
            <a:r>
              <a:rPr lang="ru-RU" sz="1600" dirty="0" smtClean="0"/>
              <a:t>, пословицы, поговорки). </a:t>
            </a:r>
            <a:br>
              <a:rPr lang="ru-RU" sz="1600" dirty="0" smtClean="0"/>
            </a:br>
            <a:r>
              <a:rPr lang="ru-RU" sz="1600" dirty="0" smtClean="0"/>
              <a:t>Овладение родным языком является одним из самых важных приобретений ребенка в дошкольном детстве.  Именно дошкольное детство наиболее благоприятно для усвоения речи. Поэтому проблема речи детей дошкольного возраста средствами малых форм фольклора на сегодняшний день очень актуальна.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Устное народное творчество обладает удивительной способностью пробуждать в людях доброе начало. Использование в работе с детьми создает уникальные условия для развития речи, мышления детей, мотивации поведения, накопления положительного морального опыта в межличностных отношениях.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В устном народном творчестве как нигде сохранились особенности, черты русского характера, присущие ему нравственные ценности, представление о добре, красоте, правде, храбрости, трудолюбии, верности. Знакомя детей с поговорками, загадками, пословицами, сказками, мы тем самым приобщаем их к общечеловеческим нравственным ценностям. </a:t>
            </a:r>
            <a:endParaRPr lang="ru-RU" sz="1600" dirty="0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new.findnewsales.ru/img/products/29177-poster-raznye-detskie-postery-poster-251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759187"/>
            <a:ext cx="7500958" cy="483209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Овладение родным языком, развитие речи - самые важные приобретения ребенка в дошкольном возрасте. </a:t>
            </a:r>
            <a:endParaRPr lang="ru-RU" sz="1600" dirty="0" smtClean="0">
              <a:solidFill>
                <a:schemeClr val="bg1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И почему же в последние 5-10 лет уровень речевого развития детей заметно снизился? Да потому что с детьми все меньше и меньше разговаривают. Дети больше смотрят и слушают. 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К сожалению, в современном мире, всё чаще живое общение детям заменяет компьютер и телевидение, и эта тенденция постоянно растет. Вследствие чего, всё чаще приходится сталкиваться с такой проблемой развития речи дошкольников, как нарушение связной речи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</a:p>
          <a:p>
            <a:r>
              <a:rPr lang="ru-RU" dirty="0"/>
              <a:t> </a:t>
            </a:r>
            <a:r>
              <a:rPr lang="ru-RU" sz="1600" dirty="0"/>
              <a:t>  Устное народное творчество является эффективным средством развития речи дошкольников, поскольку его произведения раскрывают перед ребёнком красоту и меткость русского языка и, по словам К. Д. Ушинского, «пробуждают к жизни семена родного слова, обогащают детскую речь».</a:t>
            </a:r>
          </a:p>
          <a:p>
            <a:r>
              <a:rPr lang="ru-RU" sz="1600" dirty="0"/>
              <a:t>     Использование прибауток, </a:t>
            </a:r>
            <a:r>
              <a:rPr lang="ru-RU" sz="1600" dirty="0" err="1"/>
              <a:t>потешек</a:t>
            </a:r>
            <a:r>
              <a:rPr lang="ru-RU" sz="1600" dirty="0"/>
              <a:t>, пословиц, поговорок и других малых жанров фольклора в совместной деятельности с детьми доставляет им огромную радость. Сопровождение действий ребёнка словами способствует непроизвольному обучению его умению вслушиваться в звуки речи, улавливать её ритм, отдельные звукосочетания и постепенно проникать в их смысл.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new.findnewsales.ru/img/products/29177-poster-raznye-detskie-postery-poster-251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620688"/>
            <a:ext cx="792088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Для развития речи детей используются разные жанры малого фольклора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  <a:p>
            <a:endParaRPr lang="ru-RU" b="1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     </a:t>
            </a:r>
            <a:r>
              <a:rPr lang="ru-RU" sz="1600" b="1" dirty="0" err="1">
                <a:solidFill>
                  <a:schemeClr val="bg1"/>
                </a:solidFill>
              </a:rPr>
              <a:t>Потешки</a:t>
            </a:r>
            <a:r>
              <a:rPr lang="ru-RU" sz="1600" dirty="0">
                <a:solidFill>
                  <a:schemeClr val="bg1"/>
                </a:solidFill>
              </a:rPr>
              <a:t> – песенки и стишки – привлекают детей, вызывают желание повторить, запомнить, что, способствует развитию разговорной речи. Дети легко запоминают </a:t>
            </a:r>
            <a:r>
              <a:rPr lang="ru-RU" sz="1600" dirty="0" err="1">
                <a:solidFill>
                  <a:schemeClr val="bg1"/>
                </a:solidFill>
              </a:rPr>
              <a:t>потешки</a:t>
            </a:r>
            <a:r>
              <a:rPr lang="ru-RU" sz="1600" dirty="0">
                <a:solidFill>
                  <a:schemeClr val="bg1"/>
                </a:solidFill>
              </a:rPr>
              <a:t>. Они начинают вводить слова </a:t>
            </a:r>
            <a:r>
              <a:rPr lang="ru-RU" sz="1600" dirty="0" err="1">
                <a:solidFill>
                  <a:schemeClr val="bg1"/>
                </a:solidFill>
              </a:rPr>
              <a:t>потешек</a:t>
            </a:r>
            <a:r>
              <a:rPr lang="ru-RU" sz="1600" dirty="0">
                <a:solidFill>
                  <a:schemeClr val="bg1"/>
                </a:solidFill>
              </a:rPr>
              <a:t> в свои игры. Для запоминания </a:t>
            </a:r>
            <a:r>
              <a:rPr lang="ru-RU" sz="1600" dirty="0" err="1">
                <a:solidFill>
                  <a:schemeClr val="bg1"/>
                </a:solidFill>
              </a:rPr>
              <a:t>потешек</a:t>
            </a:r>
            <a:r>
              <a:rPr lang="ru-RU" sz="1600" dirty="0">
                <a:solidFill>
                  <a:schemeClr val="bg1"/>
                </a:solidFill>
              </a:rPr>
              <a:t>, используется подбор различного материала – это красочные книжки с </a:t>
            </a:r>
            <a:r>
              <a:rPr lang="ru-RU" sz="1600" dirty="0" err="1">
                <a:solidFill>
                  <a:schemeClr val="bg1"/>
                </a:solidFill>
              </a:rPr>
              <a:t>потешками</a:t>
            </a:r>
            <a:r>
              <a:rPr lang="ru-RU" sz="1600" dirty="0">
                <a:solidFill>
                  <a:schemeClr val="bg1"/>
                </a:solidFill>
              </a:rPr>
              <a:t>, наглядно-дидактические пособия, которые лежат в доступном для детей месте.</a:t>
            </a:r>
          </a:p>
          <a:p>
            <a:r>
              <a:rPr lang="ru-RU" sz="1600" dirty="0">
                <a:solidFill>
                  <a:schemeClr val="bg1"/>
                </a:solidFill>
              </a:rPr>
              <a:t>     </a:t>
            </a:r>
            <a:r>
              <a:rPr lang="ru-RU" sz="1600" b="1" dirty="0">
                <a:solidFill>
                  <a:schemeClr val="bg1"/>
                </a:solidFill>
              </a:rPr>
              <a:t>Загадки </a:t>
            </a:r>
            <a:r>
              <a:rPr lang="ru-RU" sz="1600" dirty="0">
                <a:solidFill>
                  <a:schemeClr val="bg1"/>
                </a:solidFill>
              </a:rPr>
              <a:t>очень близки игровой форме, в них есть юмор и смелые образы, что так близко детскому воображению. Особенно полезны для развития наглядно-образного, ассоциативного мышления. Загадки способствуют формированию образности речи детей, так как в них для создания метафорического образа используются эпитеты, олицетворения, многозначные слова, сравнения.</a:t>
            </a:r>
          </a:p>
          <a:p>
            <a:r>
              <a:rPr lang="ru-RU" sz="1600" dirty="0">
                <a:solidFill>
                  <a:schemeClr val="bg1"/>
                </a:solidFill>
              </a:rPr>
              <a:t>  </a:t>
            </a:r>
            <a:r>
              <a:rPr lang="ru-RU" sz="1600" b="1" dirty="0">
                <a:solidFill>
                  <a:schemeClr val="bg1"/>
                </a:solidFill>
              </a:rPr>
              <a:t>   Скороговорки </a:t>
            </a:r>
            <a:r>
              <a:rPr lang="ru-RU" sz="1600" dirty="0">
                <a:solidFill>
                  <a:schemeClr val="bg1"/>
                </a:solidFill>
              </a:rPr>
              <a:t>– малая форма фольклора, которая используется для совершенствования дикции и устранения нарушений в произношении.</a:t>
            </a:r>
          </a:p>
          <a:p>
            <a:r>
              <a:rPr lang="ru-RU" sz="1600" dirty="0">
                <a:solidFill>
                  <a:schemeClr val="bg1"/>
                </a:solidFill>
              </a:rPr>
              <a:t>     </a:t>
            </a:r>
            <a:r>
              <a:rPr lang="ru-RU" sz="1600" b="1" dirty="0" err="1">
                <a:solidFill>
                  <a:schemeClr val="bg1"/>
                </a:solidFill>
              </a:rPr>
              <a:t>Инсценирование</a:t>
            </a:r>
            <a:r>
              <a:rPr lang="ru-RU" sz="1600" b="1" dirty="0">
                <a:solidFill>
                  <a:schemeClr val="bg1"/>
                </a:solidFill>
              </a:rPr>
              <a:t>, </a:t>
            </a:r>
            <a:r>
              <a:rPr lang="ru-RU" sz="1600" dirty="0">
                <a:solidFill>
                  <a:schemeClr val="bg1"/>
                </a:solidFill>
              </a:rPr>
              <a:t>театрализованные игры на основе сюжетов русских народных сказок способствует развитию умений диалогической и монологической речи детей дошкольного возраста.</a:t>
            </a:r>
          </a:p>
          <a:p>
            <a:r>
              <a:rPr lang="ru-RU" sz="1600" dirty="0">
                <a:solidFill>
                  <a:schemeClr val="bg1"/>
                </a:solidFill>
              </a:rPr>
              <a:t>     С помощью </a:t>
            </a:r>
            <a:r>
              <a:rPr lang="ru-RU" sz="1600" b="1" dirty="0">
                <a:solidFill>
                  <a:schemeClr val="bg1"/>
                </a:solidFill>
              </a:rPr>
              <a:t>народных песен </a:t>
            </a:r>
            <a:r>
              <a:rPr lang="ru-RU" sz="1600" dirty="0">
                <a:solidFill>
                  <a:schemeClr val="bg1"/>
                </a:solidFill>
              </a:rPr>
              <a:t>развивается фонематический слух, так как они используют звукосочетания – наигрыши, которые повторяются несколько раз в разном темпе, с различной интонацией.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66632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new.findnewsales.ru/img/products/29177-poster-raznye-detskie-postery-poster-251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5516" y="1124744"/>
            <a:ext cx="87129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>
                <a:solidFill>
                  <a:schemeClr val="bg1"/>
                </a:solidFill>
              </a:rPr>
              <a:t>Для формирования звуковой культуры речи детей дошкольного возраста существует  комплекс упражнений, речевым материалом для которого служат произведения малых форм фольклора</a:t>
            </a:r>
            <a:r>
              <a:rPr lang="ru-RU" sz="1600" i="1" dirty="0" smtClean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Комплекс </a:t>
            </a:r>
            <a:r>
              <a:rPr lang="ru-RU" sz="1600" b="1" dirty="0">
                <a:solidFill>
                  <a:schemeClr val="bg1"/>
                </a:solidFill>
              </a:rPr>
              <a:t>включает 5 групп упражнений: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bg1"/>
                </a:solidFill>
              </a:rPr>
              <a:t>Упражнения на отработку дикции – заучивание скороговорок; использование мнемотехники.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bg1"/>
                </a:solidFill>
              </a:rPr>
              <a:t>Упражнения, способствующие совершенствованию силы голоса – колыбельные песни, </a:t>
            </a:r>
            <a:r>
              <a:rPr lang="ru-RU" sz="1600" dirty="0" err="1">
                <a:solidFill>
                  <a:schemeClr val="bg1"/>
                </a:solidFill>
              </a:rPr>
              <a:t>потешки</a:t>
            </a:r>
            <a:r>
              <a:rPr lang="ru-RU" sz="1600" dirty="0">
                <a:solidFill>
                  <a:schemeClr val="bg1"/>
                </a:solidFill>
              </a:rPr>
              <a:t>, прибаутки.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bg1"/>
                </a:solidFill>
              </a:rPr>
              <a:t>Упражнения на совершенствование темпа речи – </a:t>
            </a:r>
            <a:r>
              <a:rPr lang="ru-RU" sz="1600" dirty="0" err="1">
                <a:solidFill>
                  <a:schemeClr val="bg1"/>
                </a:solidFill>
              </a:rPr>
              <a:t>потешки</a:t>
            </a:r>
            <a:r>
              <a:rPr lang="ru-RU" sz="1600" dirty="0">
                <a:solidFill>
                  <a:schemeClr val="bg1"/>
                </a:solidFill>
              </a:rPr>
              <a:t>, поговорки, скороговорки, считалочки, народные игры, игры-</a:t>
            </a:r>
            <a:r>
              <a:rPr lang="ru-RU" sz="1600" dirty="0" err="1">
                <a:solidFill>
                  <a:schemeClr val="bg1"/>
                </a:solidFill>
              </a:rPr>
              <a:t>потешки</a:t>
            </a:r>
            <a:r>
              <a:rPr lang="ru-RU" sz="1600" dirty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bg1"/>
                </a:solidFill>
              </a:rPr>
              <a:t>Упражнения на совершенствование тембра голоса – прибаутки, пословицы, поговорки, </a:t>
            </a:r>
            <a:r>
              <a:rPr lang="ru-RU" sz="1600" dirty="0" err="1">
                <a:solidFill>
                  <a:schemeClr val="bg1"/>
                </a:solidFill>
              </a:rPr>
              <a:t>заклички</a:t>
            </a:r>
            <a:r>
              <a:rPr lang="ru-RU" sz="1600" dirty="0">
                <a:solidFill>
                  <a:schemeClr val="bg1"/>
                </a:solidFill>
              </a:rPr>
              <a:t>, </a:t>
            </a:r>
            <a:r>
              <a:rPr lang="ru-RU" sz="1600" dirty="0" err="1">
                <a:solidFill>
                  <a:schemeClr val="bg1"/>
                </a:solidFill>
              </a:rPr>
              <a:t>потешки</a:t>
            </a:r>
            <a:r>
              <a:rPr lang="ru-RU" sz="1600" dirty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bg1"/>
                </a:solidFill>
              </a:rPr>
              <a:t>Упражнения на совершенствование мелодики речи, ее интонационной выразительности – пословицы, небылицы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600" dirty="0">
              <a:solidFill>
                <a:schemeClr val="bg1"/>
              </a:solidFill>
            </a:endParaRP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     При проговаривании всех фольклорных произведений необходимо понимание содержания его детьми, благодаря эмоциональной окраске речи взрослого, изменению тембра голоса. Таким образом, устанавливается речевое взаимодействие с ребёнком, направленное на развитие звуковой культуры речи.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3753488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new.findnewsales.ru/img/products/29177-poster-raznye-detskie-postery-poster-251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1268760"/>
            <a:ext cx="87129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chemeClr val="bg1"/>
                </a:solidFill>
              </a:rPr>
              <a:t>Педагогическая работа по развитию речи детей дошкольного возраста средствами устного народного творчества легли следующие </a:t>
            </a:r>
            <a:r>
              <a:rPr lang="ru-RU" b="1" i="1" dirty="0">
                <a:solidFill>
                  <a:schemeClr val="bg1"/>
                </a:solidFill>
              </a:rPr>
              <a:t>дидактические принципы</a:t>
            </a:r>
            <a:r>
              <a:rPr lang="ru-RU" b="1" i="1" dirty="0" smtClean="0">
                <a:solidFill>
                  <a:schemeClr val="bg1"/>
                </a:solidFill>
              </a:rPr>
              <a:t>:</a:t>
            </a:r>
          </a:p>
          <a:p>
            <a:endParaRPr lang="ru-RU" b="1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u="sng" dirty="0">
                <a:solidFill>
                  <a:schemeClr val="bg1"/>
                </a:solidFill>
              </a:rPr>
              <a:t>И</a:t>
            </a:r>
            <a:r>
              <a:rPr lang="ru-RU" u="sng" dirty="0" smtClean="0">
                <a:solidFill>
                  <a:schemeClr val="bg1"/>
                </a:solidFill>
              </a:rPr>
              <a:t>нтеграции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фольклора с различными формами деятельности детей (непосредственно образовательная деятельность, игры, досуг, прогулки, отдельные режимные моменты);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u="sng" dirty="0">
                <a:solidFill>
                  <a:schemeClr val="bg1"/>
                </a:solidFill>
              </a:rPr>
              <a:t>А</a:t>
            </a:r>
            <a:r>
              <a:rPr lang="ru-RU" u="sng" dirty="0" smtClean="0">
                <a:solidFill>
                  <a:schemeClr val="bg1"/>
                </a:solidFill>
              </a:rPr>
              <a:t>ктивного </a:t>
            </a:r>
            <a:r>
              <a:rPr lang="ru-RU" u="sng" dirty="0">
                <a:solidFill>
                  <a:schemeClr val="bg1"/>
                </a:solidFill>
              </a:rPr>
              <a:t>включения </a:t>
            </a:r>
            <a:r>
              <a:rPr lang="ru-RU" dirty="0">
                <a:solidFill>
                  <a:schemeClr val="bg1"/>
                </a:solidFill>
              </a:rPr>
              <a:t>детей в разнообразные виды деятельности: игровую, двигательную, речевую, художественно-творческую, музыкальную, театрализованную);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</a:rPr>
              <a:t>П</a:t>
            </a:r>
            <a:r>
              <a:rPr lang="ru-RU" dirty="0" smtClean="0">
                <a:solidFill>
                  <a:schemeClr val="bg1"/>
                </a:solidFill>
              </a:rPr>
              <a:t>ринцип </a:t>
            </a:r>
            <a:r>
              <a:rPr lang="ru-RU" u="sng" dirty="0">
                <a:solidFill>
                  <a:schemeClr val="bg1"/>
                </a:solidFill>
              </a:rPr>
              <a:t>индивидуального подхода</a:t>
            </a:r>
            <a:r>
              <a:rPr lang="ru-RU" dirty="0">
                <a:solidFill>
                  <a:schemeClr val="bg1"/>
                </a:solidFill>
              </a:rPr>
              <a:t> к детям, учета их предпочтений, склонностей, интересов, уровня развития речи;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</a:rPr>
              <a:t>П</a:t>
            </a:r>
            <a:r>
              <a:rPr lang="ru-RU" dirty="0" smtClean="0">
                <a:solidFill>
                  <a:schemeClr val="bg1"/>
                </a:solidFill>
              </a:rPr>
              <a:t>ринцип </a:t>
            </a:r>
            <a:r>
              <a:rPr lang="ru-RU" u="sng" dirty="0">
                <a:solidFill>
                  <a:schemeClr val="bg1"/>
                </a:solidFill>
              </a:rPr>
              <a:t>наглядности</a:t>
            </a:r>
            <a:r>
              <a:rPr lang="ru-RU" dirty="0">
                <a:solidFill>
                  <a:schemeClr val="bg1"/>
                </a:solidFill>
              </a:rPr>
              <a:t> (использование яркого, занимательного и доступного пониманию детей наглядного материала – иллюстраций и картинок к произведениям устного народного творчества, </a:t>
            </a:r>
            <a:r>
              <a:rPr lang="ru-RU" dirty="0" err="1">
                <a:solidFill>
                  <a:schemeClr val="bg1"/>
                </a:solidFill>
              </a:rPr>
              <a:t>мнемотаблиц</a:t>
            </a:r>
            <a:r>
              <a:rPr lang="ru-RU" dirty="0">
                <a:solidFill>
                  <a:schemeClr val="bg1"/>
                </a:solidFill>
              </a:rPr>
              <a:t> – для их заучивания, атрибутов театрализованных игр).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6625248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new.findnewsales.ru/img/products/29177-poster-raznye-detskie-postery-poster-251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1268760"/>
            <a:ext cx="8208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chemeClr val="bg1"/>
                </a:solidFill>
              </a:rPr>
              <a:t>В работе по развитию речи детей дошкольного возраста средствами устного народного творчества используются различные </a:t>
            </a:r>
            <a:r>
              <a:rPr lang="ru-RU" b="1" i="1" dirty="0">
                <a:solidFill>
                  <a:schemeClr val="bg1"/>
                </a:solidFill>
              </a:rPr>
              <a:t>методы</a:t>
            </a:r>
            <a:r>
              <a:rPr lang="ru-RU" b="1" i="1" dirty="0" smtClean="0">
                <a:solidFill>
                  <a:schemeClr val="bg1"/>
                </a:solidFill>
              </a:rPr>
              <a:t>: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</a:rPr>
              <a:t>наглядные (рассматривание книжек с картинками, иллюстраций, фотографий и т.д.);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</a:rPr>
              <a:t>словесные методы: выразительное чтение (рассказывание), объяснение, беседа, пояснение;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</a:rPr>
              <a:t>игровые методы;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</a:rPr>
              <a:t>игры с пальчиками;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</a:rPr>
              <a:t>ритмические движения под музыку и текст фольклорного произведения;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</a:rPr>
              <a:t>имитационные упражнения (имитация поведения животных, птиц, героев фольклорных произведений);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</a:rPr>
              <a:t>метод ассоциаций при использовании загадок</a:t>
            </a:r>
            <a:r>
              <a:rPr lang="ru-RU" dirty="0" smtClean="0">
                <a:solidFill>
                  <a:schemeClr val="bg1"/>
                </a:solidFill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     Все эти методы позволяют развивать все стороны речи, конструктивные способы и средства свободного общения детей с окружающими людьми.</a:t>
            </a:r>
          </a:p>
        </p:txBody>
      </p:sp>
    </p:spTree>
    <p:extLst>
      <p:ext uri="{BB962C8B-B14F-4D97-AF65-F5344CB8AC3E}">
        <p14:creationId xmlns:p14="http://schemas.microsoft.com/office/powerpoint/2010/main" val="209222284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new.findnewsales.ru/img/products/29177-poster-raznye-detskie-postery-poster-251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799288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chemeClr val="bg1"/>
                </a:solidFill>
              </a:rPr>
              <a:t>Таким образом, успешному развитию речи детей дошкольного возраста способствуют следующие </a:t>
            </a:r>
            <a:r>
              <a:rPr lang="ru-RU" b="1" i="1" dirty="0">
                <a:solidFill>
                  <a:schemeClr val="bg1"/>
                </a:solidFill>
              </a:rPr>
              <a:t>условия: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</a:rPr>
              <a:t>П</a:t>
            </a:r>
            <a:r>
              <a:rPr lang="ru-RU" dirty="0" smtClean="0">
                <a:solidFill>
                  <a:schemeClr val="bg1"/>
                </a:solidFill>
              </a:rPr>
              <a:t>одбор </a:t>
            </a:r>
            <a:r>
              <a:rPr lang="ru-RU" dirty="0">
                <a:solidFill>
                  <a:schemeClr val="bg1"/>
                </a:solidFill>
              </a:rPr>
              <a:t>произведений устного народного творчества, их жанров в соответствии с возрастными интересами детей;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</a:rPr>
              <a:t>С</a:t>
            </a:r>
            <a:r>
              <a:rPr lang="ru-RU" dirty="0" smtClean="0">
                <a:solidFill>
                  <a:schemeClr val="bg1"/>
                </a:solidFill>
              </a:rPr>
              <a:t>ледование </a:t>
            </a:r>
            <a:r>
              <a:rPr lang="ru-RU" dirty="0">
                <a:solidFill>
                  <a:schemeClr val="bg1"/>
                </a:solidFill>
              </a:rPr>
              <a:t>дидактическим принципам в педагогической работе по развитию речи детей дошкольного возраста средствами устного народного творчества;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</a:rPr>
              <a:t>И</a:t>
            </a:r>
            <a:r>
              <a:rPr lang="ru-RU" dirty="0" smtClean="0">
                <a:solidFill>
                  <a:schemeClr val="bg1"/>
                </a:solidFill>
              </a:rPr>
              <a:t>спользование </a:t>
            </a:r>
            <a:r>
              <a:rPr lang="ru-RU" dirty="0">
                <a:solidFill>
                  <a:schemeClr val="bg1"/>
                </a:solidFill>
              </a:rPr>
              <a:t>комплекса разнообразных методов и специальных упражнений, в которых речевым материалом являются произведения малых форм фольклора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     </a:t>
            </a:r>
            <a:r>
              <a:rPr lang="ru-RU" b="1" i="1" dirty="0">
                <a:solidFill>
                  <a:schemeClr val="bg1"/>
                </a:solidFill>
              </a:rPr>
              <a:t>Устное народное творчество </a:t>
            </a:r>
            <a:r>
              <a:rPr lang="ru-RU" i="1" dirty="0">
                <a:solidFill>
                  <a:schemeClr val="bg1"/>
                </a:solidFill>
              </a:rPr>
              <a:t>– это эффективное средство развития речи детей дошкольного возраста. Фольклорные произведения вызывают живой интерес и привлекают внимание детей своей краткой формой, яркими поэтическими образами и художественными средствами, вызывают у детей положительные эмоции. Все это вместе повышает эффективность работы по речевому и социально-коммуникативному развитию детей, делает речь детей более правильной, выразительной, яркой, мелодичной.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539507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new.findnewsales.ru/img/products/29177-poster-raznye-detskie-postery-poster-251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s://myslide.ru/documents_3/bb6d5174d93b4d84b9d1f95ca71e2a52/img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1357298"/>
            <a:ext cx="5262546" cy="3946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184</TotalTime>
  <Words>332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«Устное народное творчество как средство развития речи у детей младшего дошкольного возраста»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asus</cp:lastModifiedBy>
  <cp:revision>21</cp:revision>
  <dcterms:created xsi:type="dcterms:W3CDTF">2019-12-19T17:12:27Z</dcterms:created>
  <dcterms:modified xsi:type="dcterms:W3CDTF">2022-08-26T20:24:22Z</dcterms:modified>
</cp:coreProperties>
</file>