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72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767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75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779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5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5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75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106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9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61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01332C5F-2816-42C6-A080-3F1CB42464F5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06DCF11-D452-4CBE-B5BC-09D37EC96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85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49462" y="1418896"/>
            <a:ext cx="6148552" cy="2159876"/>
          </a:xfrm>
          <a:ln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sz="5400" dirty="0">
                <a:solidFill>
                  <a:srgbClr val="FFFF00"/>
                </a:solidFill>
              </a:rPr>
              <a:t>«</a:t>
            </a:r>
            <a:r>
              <a:rPr lang="ru-RU" sz="6000" dirty="0" err="1">
                <a:solidFill>
                  <a:srgbClr val="FFFF00"/>
                </a:solidFill>
              </a:rPr>
              <a:t>Чэй</a:t>
            </a:r>
            <a:r>
              <a:rPr lang="ru-RU" sz="6000" dirty="0">
                <a:solidFill>
                  <a:srgbClr val="FFFF00"/>
                </a:solidFill>
              </a:rPr>
              <a:t> </a:t>
            </a:r>
            <a:r>
              <a:rPr lang="ru-RU" sz="6000" dirty="0" err="1">
                <a:solidFill>
                  <a:srgbClr val="FFFF00"/>
                </a:solidFill>
              </a:rPr>
              <a:t>суута</a:t>
            </a:r>
            <a:r>
              <a:rPr lang="ru-RU" sz="6000" dirty="0">
                <a:solidFill>
                  <a:srgbClr val="FFFF00"/>
                </a:solidFill>
              </a:rPr>
              <a:t>»</a:t>
            </a:r>
            <a:br>
              <a:rPr lang="ru-RU" sz="6000" dirty="0">
                <a:solidFill>
                  <a:srgbClr val="FFFF00"/>
                </a:solidFill>
              </a:rPr>
            </a:br>
            <a:r>
              <a:rPr lang="ru-RU" sz="4400" dirty="0">
                <a:solidFill>
                  <a:srgbClr val="FFFF00"/>
                </a:solidFill>
              </a:rPr>
              <a:t>Иннокентий Левин.</a:t>
            </a:r>
            <a:br>
              <a:rPr lang="ru-RU" sz="4400" dirty="0">
                <a:solidFill>
                  <a:srgbClr val="FFFF00"/>
                </a:solidFill>
              </a:rPr>
            </a:b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88165" y="4918840"/>
            <a:ext cx="4099033" cy="1686912"/>
          </a:xfrm>
        </p:spPr>
        <p:txBody>
          <a:bodyPr>
            <a:normAutofit/>
          </a:bodyPr>
          <a:lstStyle/>
          <a:p>
            <a:pPr algn="ctr"/>
            <a:endParaRPr lang="ru-RU" sz="24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568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108550"/>
          </a:xfrm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Урок </a:t>
            </a:r>
            <a:r>
              <a:rPr lang="ru-RU" dirty="0" err="1">
                <a:solidFill>
                  <a:srgbClr val="7030A0"/>
                </a:solidFill>
              </a:rPr>
              <a:t>сыала</a:t>
            </a:r>
            <a:r>
              <a:rPr lang="ru-RU" dirty="0">
                <a:solidFill>
                  <a:srgbClr val="7030A0"/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24" y="1891863"/>
            <a:ext cx="8171466" cy="3933300"/>
          </a:xfrm>
          <a:ln>
            <a:solidFill>
              <a:srgbClr val="7030A0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ru-RU" sz="2800" dirty="0"/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Иннокентий Левин «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Чэй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суутун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диэн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айымньытын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кытта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билсиьии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Айымньыны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анаализтыы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уерэнии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Тиэкиьи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кытта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улэлиир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дьо5уру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сайыннарыы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Тылбыт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сапааьын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байытыы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pic>
        <p:nvPicPr>
          <p:cNvPr id="4" name="Picture 8" descr="http://www.yenislayt.com/upload/80c75299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796" y="2313739"/>
            <a:ext cx="2771775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37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A33319-5789-43B2-91B8-32000A78F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A0227507-3F27-47EE-828F-AA0753B2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Иннокентий Наумович Левин - Лыҥкый - YouTube">
            <a:extLst>
              <a:ext uri="{FF2B5EF4-FFF2-40B4-BE49-F238E27FC236}">
                <a16:creationId xmlns:a16="http://schemas.microsoft.com/office/drawing/2014/main" id="{FEECA703-0B7C-417C-B337-DA1AE1D77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42" y="292231"/>
            <a:ext cx="10664750" cy="633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50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D782B79-9145-470E-974B-3DC8FC7C9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490194"/>
            <a:ext cx="10753725" cy="5287671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i="0" dirty="0">
                <a:solidFill>
                  <a:srgbClr val="CC3300"/>
                </a:solidFill>
                <a:effectLst/>
                <a:latin typeface="Tahoma" panose="020B0604030504040204" pitchFamily="34" charset="0"/>
              </a:rPr>
              <a:t>Левин Иннокентий Наумович (04.01.1942 - 14.03.1998)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-поэт, прозаик, драматург, критик. Член СП России с 1994 г.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Родился в пос. 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Сангар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Кобяйского улуса. После окончания средней школы служил в рядах Советской Армии. В 1971 г. окончил Якутский государственный университет. Работал преподавателем якутского языка и литературы в школах Абыйского и Чурапчинского улусов.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И. Левин еще в школьные годы приобщился к поэзии: редактировал и выпускал сатирическую стенную газету "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Сиппиир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" ("Метла"). В районной газете "Сана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олох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" ("Новая жизнь") в 1954 году впервые опубликовал свои стихи. Однако первый сборник "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Сааскы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уэруу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" ("Весенние радости") издал лишь через 18 лет - в 1972 г. Требовательность к своему творчеству была отличительной чертой поэта.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Стихи И. Левина печатались в республиканских и районных газетах, журнале "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Чолбон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", во многих коллективных сборниках.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последние годы поэт все чаще обращался к прозе и драматургии. Его две книги рассказов, выпущенные Национальным книжным издательством, и пьеса "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Биhирэм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", поставленная на сцене Якутского драматического театра, свидетельствуют о широте творческих интересов автора. Успешно выступал он и в роли литературного критика.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960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204953"/>
            <a:ext cx="10772775" cy="930164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b="1" spc="0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Тылбытын</a:t>
            </a:r>
            <a:r>
              <a:rPr lang="ru-RU" sz="4400" b="1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ru-RU" sz="4400" b="1" spc="0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байытабыт</a:t>
            </a:r>
            <a:r>
              <a:rPr lang="ru-RU" sz="4400" b="1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546" y="1371600"/>
            <a:ext cx="11414233" cy="5281449"/>
          </a:xfrm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002060"/>
                </a:solidFill>
              </a:rPr>
              <a:t>Кырыымчык</a:t>
            </a:r>
            <a:r>
              <a:rPr lang="ru-RU" b="1" dirty="0">
                <a:solidFill>
                  <a:srgbClr val="002060"/>
                </a:solidFill>
              </a:rPr>
              <a:t> – </a:t>
            </a:r>
            <a:r>
              <a:rPr lang="ru-RU" dirty="0" err="1">
                <a:solidFill>
                  <a:srgbClr val="002060"/>
                </a:solidFill>
              </a:rPr>
              <a:t>дэлэйэ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суох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кэмчи</a:t>
            </a:r>
            <a:r>
              <a:rPr lang="ru-RU" dirty="0">
                <a:solidFill>
                  <a:srgbClr val="002060"/>
                </a:solidFill>
              </a:rPr>
              <a:t>; </a:t>
            </a:r>
            <a:r>
              <a:rPr lang="ru-RU" dirty="0" err="1">
                <a:solidFill>
                  <a:srgbClr val="002060"/>
                </a:solidFill>
              </a:rPr>
              <a:t>тиийиммэт-тугэммэт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002060"/>
                </a:solidFill>
              </a:rPr>
              <a:t>Ураа</a:t>
            </a:r>
            <a:r>
              <a:rPr lang="ru-RU" dirty="0">
                <a:solidFill>
                  <a:srgbClr val="002060"/>
                </a:solidFill>
              </a:rPr>
              <a:t> – </a:t>
            </a:r>
            <a:r>
              <a:rPr lang="ru-RU" dirty="0" err="1">
                <a:solidFill>
                  <a:srgbClr val="002060"/>
                </a:solidFill>
              </a:rPr>
              <a:t>Кемулуек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оьох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турбатын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дьиэ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урдугэр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быган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хоройон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турар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етте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002060"/>
                </a:solidFill>
              </a:rPr>
              <a:t>Курунньук</a:t>
            </a:r>
            <a:r>
              <a:rPr lang="ru-RU" dirty="0">
                <a:solidFill>
                  <a:srgbClr val="002060"/>
                </a:solidFill>
              </a:rPr>
              <a:t> – </a:t>
            </a:r>
            <a:r>
              <a:rPr lang="ru-RU" dirty="0" err="1">
                <a:solidFill>
                  <a:srgbClr val="002060"/>
                </a:solidFill>
              </a:rPr>
              <a:t>уот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теленун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хоруота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туохха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эмэ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олорон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мустубута</a:t>
            </a:r>
            <a:r>
              <a:rPr lang="ru-RU" dirty="0">
                <a:solidFill>
                  <a:srgbClr val="002060"/>
                </a:solidFill>
              </a:rPr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</a:rPr>
              <a:t>Тоьо5ос</a:t>
            </a:r>
            <a:r>
              <a:rPr lang="ru-RU" dirty="0">
                <a:solidFill>
                  <a:srgbClr val="002060"/>
                </a:solidFill>
              </a:rPr>
              <a:t> – </a:t>
            </a:r>
            <a:r>
              <a:rPr lang="ru-RU" dirty="0" err="1">
                <a:solidFill>
                  <a:srgbClr val="002060"/>
                </a:solidFill>
              </a:rPr>
              <a:t>туох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эмэ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усталаах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биридимиэт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тостубута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баранан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эрэр</a:t>
            </a:r>
            <a:r>
              <a:rPr lang="ru-RU" dirty="0">
                <a:solidFill>
                  <a:srgbClr val="002060"/>
                </a:solidFill>
              </a:rPr>
              <a:t> тобо5о.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8" descr="http://www.yenislayt.com/upload/80c75299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2867" y="3188755"/>
            <a:ext cx="2360912" cy="346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44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214</TotalTime>
  <Words>289</Words>
  <Application>Microsoft Office PowerPoint</Application>
  <PresentationFormat>Широкоэкранный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 Light</vt:lpstr>
      <vt:lpstr>Tahoma</vt:lpstr>
      <vt:lpstr>Verdana</vt:lpstr>
      <vt:lpstr>Метрополия</vt:lpstr>
      <vt:lpstr>«Чэй суута» Иннокентий Левин. </vt:lpstr>
      <vt:lpstr>Урок сыала:</vt:lpstr>
      <vt:lpstr>Презентация PowerPoint</vt:lpstr>
      <vt:lpstr>Презентация PowerPoint</vt:lpstr>
      <vt:lpstr>Тылбытын байытабыт.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«Сивка – бурка» (русская народная сказка)</dc:title>
  <dc:creator>Windows User</dc:creator>
  <cp:lastModifiedBy>Мария Ераскумова</cp:lastModifiedBy>
  <cp:revision>39</cp:revision>
  <dcterms:created xsi:type="dcterms:W3CDTF">2019-08-09T19:26:05Z</dcterms:created>
  <dcterms:modified xsi:type="dcterms:W3CDTF">2023-10-10T13:49:36Z</dcterms:modified>
</cp:coreProperties>
</file>