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70" r:id="rId6"/>
    <p:sldId id="263" r:id="rId7"/>
    <p:sldId id="262" r:id="rId8"/>
    <p:sldId id="264" r:id="rId9"/>
    <p:sldId id="265" r:id="rId10"/>
    <p:sldId id="268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494E6-4127-48BF-9362-2829D8F738AA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AB67D-8ED3-4A7C-A1A3-1C8BBCCAC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00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87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91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30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8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574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04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62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428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83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90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0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919D9B-A351-470D-A612-1E9FB4BC5BB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3500AEF-7F6A-41CE-A535-01481DFEAE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4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77256" y="508001"/>
            <a:ext cx="5950858" cy="914400"/>
          </a:xfrm>
          <a:prstGeom prst="rect">
            <a:avLst/>
          </a:prstGeom>
          <a:noFill/>
        </p:spPr>
        <p:txBody>
          <a:bodyPr wrap="none" tIns="0" rIns="648000" rtlCol="0" anchor="t" anchorCtr="0">
            <a:noAutofit/>
          </a:bodyPr>
          <a:lstStyle/>
          <a:p>
            <a:r>
              <a:rPr lang="ru-RU" sz="4000" dirty="0" smtClean="0"/>
              <a:t>МОУ </a:t>
            </a:r>
            <a:r>
              <a:rPr lang="ru-RU" sz="4000" dirty="0" err="1" smtClean="0"/>
              <a:t>Гильбиринская</a:t>
            </a:r>
            <a:r>
              <a:rPr lang="ru-RU" sz="4000" dirty="0" smtClean="0"/>
              <a:t> СОШ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55075" y="2256312"/>
            <a:ext cx="76139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5400" dirty="0" smtClean="0">
              <a:solidFill>
                <a:srgbClr val="C00000"/>
              </a:solidFill>
            </a:endParaRPr>
          </a:p>
          <a:p>
            <a:r>
              <a:rPr lang="ru-RU" sz="5400" dirty="0" smtClean="0">
                <a:solidFill>
                  <a:srgbClr val="C00000"/>
                </a:solidFill>
              </a:rPr>
              <a:t>ЯНГАЖИНСКИЙ ДАЦАН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8229" y="5004197"/>
            <a:ext cx="5239657" cy="1654995"/>
          </a:xfrm>
          <a:prstGeom prst="rect">
            <a:avLst/>
          </a:prstGeom>
          <a:noFill/>
        </p:spPr>
        <p:txBody>
          <a:bodyPr wrap="none" bIns="0" rtlCol="0" anchor="ctr" anchorCtr="1">
            <a:noAutofit/>
          </a:bodyPr>
          <a:lstStyle/>
          <a:p>
            <a:pPr algn="r"/>
            <a:r>
              <a:rPr lang="ru-RU" sz="2400" dirty="0" smtClean="0"/>
              <a:t>Выполнила: </a:t>
            </a:r>
            <a:r>
              <a:rPr lang="ru-RU" sz="2400" dirty="0" err="1" smtClean="0"/>
              <a:t>Будаева</a:t>
            </a:r>
            <a:r>
              <a:rPr lang="ru-RU" sz="2400" dirty="0" smtClean="0"/>
              <a:t> </a:t>
            </a:r>
            <a:r>
              <a:rPr lang="ru-RU" sz="2400" dirty="0" err="1" smtClean="0"/>
              <a:t>Сарюна</a:t>
            </a:r>
            <a:r>
              <a:rPr lang="ru-RU" sz="2400" dirty="0" smtClean="0"/>
              <a:t>,</a:t>
            </a:r>
          </a:p>
          <a:p>
            <a:pPr algn="r"/>
            <a:r>
              <a:rPr lang="ru-RU" sz="2400" dirty="0"/>
              <a:t>у</a:t>
            </a:r>
            <a:r>
              <a:rPr lang="ru-RU" sz="2400" dirty="0" smtClean="0"/>
              <a:t>ченица 2 класса</a:t>
            </a:r>
            <a:endParaRPr lang="ru-RU" sz="24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599" y="-66216"/>
            <a:ext cx="3807171" cy="297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51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25" y="2946400"/>
            <a:ext cx="5320541" cy="35414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81" y="232229"/>
            <a:ext cx="5612643" cy="374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8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530" y="760766"/>
            <a:ext cx="8591642" cy="573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47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233" y="899886"/>
            <a:ext cx="8331947" cy="555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3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2365829"/>
            <a:ext cx="6386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СПАСИБО ЗА ВНИМАНИЕ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9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" t="4445" r="2703" b="15132"/>
          <a:stretch/>
        </p:blipFill>
        <p:spPr>
          <a:xfrm>
            <a:off x="1021278" y="736270"/>
            <a:ext cx="9500260" cy="551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7428" y="740229"/>
            <a:ext cx="7634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Народная стройка</a:t>
            </a:r>
            <a:endParaRPr lang="ru-RU" sz="4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828799"/>
            <a:ext cx="9525000" cy="454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7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209" y="1059543"/>
            <a:ext cx="7472423" cy="507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4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27"/>
          <a:stretch/>
        </p:blipFill>
        <p:spPr>
          <a:xfrm>
            <a:off x="2702296" y="2036270"/>
            <a:ext cx="7668796" cy="45756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9439" y="880094"/>
            <a:ext cx="9533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Наши учителя на народной стройке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9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570" y="2104571"/>
            <a:ext cx="6850743" cy="44123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39998" y="870858"/>
            <a:ext cx="6879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Закладка ступ (</a:t>
            </a:r>
            <a:r>
              <a:rPr lang="ru-RU" sz="4800" dirty="0" err="1" smtClean="0">
                <a:solidFill>
                  <a:srgbClr val="C00000"/>
                </a:solidFill>
              </a:rPr>
              <a:t>субурга</a:t>
            </a:r>
            <a:r>
              <a:rPr lang="ru-RU" sz="4800" dirty="0" smtClean="0">
                <a:solidFill>
                  <a:srgbClr val="C00000"/>
                </a:solidFill>
              </a:rPr>
              <a:t>)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4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086" y="1381124"/>
            <a:ext cx="7518400" cy="489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86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697" y="1799772"/>
            <a:ext cx="7072086" cy="49493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429" y="856343"/>
            <a:ext cx="4314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Старый дацан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355" y="321528"/>
            <a:ext cx="4685159" cy="6260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56343" y="1001485"/>
            <a:ext cx="438331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Буда лама Цыренов – </a:t>
            </a:r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шэрээтэ</a:t>
            </a:r>
            <a:r>
              <a:rPr lang="ru-RU" sz="2800" dirty="0" smtClean="0"/>
              <a:t> </a:t>
            </a:r>
            <a:r>
              <a:rPr lang="ru-RU" sz="2800" dirty="0" err="1" smtClean="0"/>
              <a:t>Дуйнхор</a:t>
            </a:r>
            <a:r>
              <a:rPr lang="ru-RU" sz="2800" dirty="0" smtClean="0"/>
              <a:t> дацана.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Под его руководством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 началось строительство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 </a:t>
            </a:r>
            <a:r>
              <a:rPr lang="ru-RU" sz="2800" dirty="0" err="1" smtClean="0"/>
              <a:t>Янгажинского</a:t>
            </a:r>
            <a:r>
              <a:rPr lang="ru-RU" sz="2800" dirty="0" smtClean="0"/>
              <a:t> дацана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4711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">
  <a:themeElements>
    <a:clrScheme name="Рам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116</TotalTime>
  <Words>47</Words>
  <Application>Microsoft Office PowerPoint</Application>
  <PresentationFormat>Широкоэкранный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 Black</vt:lpstr>
      <vt:lpstr>Calibri</vt:lpstr>
      <vt:lpstr>Corbel</vt:lpstr>
      <vt:lpstr>Wingdings 2</vt:lpstr>
      <vt:lpstr>Рамка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12</cp:revision>
  <dcterms:created xsi:type="dcterms:W3CDTF">2020-12-01T12:10:28Z</dcterms:created>
  <dcterms:modified xsi:type="dcterms:W3CDTF">2024-01-29T12:44:17Z</dcterms:modified>
</cp:coreProperties>
</file>