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9" r:id="rId11"/>
    <p:sldId id="268" r:id="rId12"/>
    <p:sldId id="271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78A9-2EC7-498E-8712-2A6AF7F32172}" type="datetimeFigureOut">
              <a:rPr lang="ru-RU" smtClean="0"/>
              <a:t>29.01.2024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590B-2510-456E-B452-DBCE8B5322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487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78A9-2EC7-498E-8712-2A6AF7F32172}" type="datetimeFigureOut">
              <a:rPr lang="ru-RU" smtClean="0"/>
              <a:t>29.01.2024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590B-2510-456E-B452-DBCE8B5322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1335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78A9-2EC7-498E-8712-2A6AF7F32172}" type="datetimeFigureOut">
              <a:rPr lang="ru-RU" smtClean="0"/>
              <a:t>29.01.2024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590B-2510-456E-B452-DBCE8B5322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154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78A9-2EC7-498E-8712-2A6AF7F32172}" type="datetimeFigureOut">
              <a:rPr lang="ru-RU" smtClean="0"/>
              <a:t>29.01.2024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590B-2510-456E-B452-DBCE8B5322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053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78A9-2EC7-498E-8712-2A6AF7F32172}" type="datetimeFigureOut">
              <a:rPr lang="ru-RU" smtClean="0"/>
              <a:t>29.01.2024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590B-2510-456E-B452-DBCE8B5322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432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78A9-2EC7-498E-8712-2A6AF7F32172}" type="datetimeFigureOut">
              <a:rPr lang="ru-RU" smtClean="0"/>
              <a:t>29.01.2024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590B-2510-456E-B452-DBCE8B5322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2618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78A9-2EC7-498E-8712-2A6AF7F32172}" type="datetimeFigureOut">
              <a:rPr lang="ru-RU" smtClean="0"/>
              <a:t>29.01.2024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590B-2510-456E-B452-DBCE8B5322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5768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78A9-2EC7-498E-8712-2A6AF7F32172}" type="datetimeFigureOut">
              <a:rPr lang="ru-RU" smtClean="0"/>
              <a:t>29.01.2024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590B-2510-456E-B452-DBCE8B5322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9541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78A9-2EC7-498E-8712-2A6AF7F32172}" type="datetimeFigureOut">
              <a:rPr lang="ru-RU" smtClean="0"/>
              <a:t>29.01.2024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590B-2510-456E-B452-DBCE8B5322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903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78A9-2EC7-498E-8712-2A6AF7F32172}" type="datetimeFigureOut">
              <a:rPr lang="ru-RU" smtClean="0"/>
              <a:t>29.01.2024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590B-2510-456E-B452-DBCE8B5322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0524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78A9-2EC7-498E-8712-2A6AF7F32172}" type="datetimeFigureOut">
              <a:rPr lang="ru-RU" smtClean="0"/>
              <a:t>29.01.2024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590B-2510-456E-B452-DBCE8B5322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586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A78A9-2EC7-498E-8712-2A6AF7F32172}" type="datetimeFigureOut">
              <a:rPr lang="ru-RU" smtClean="0"/>
              <a:t>29.01.2024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D590B-2510-456E-B452-DBCE8B5322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6788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052736"/>
            <a:ext cx="4968552" cy="3816424"/>
          </a:xfrm>
        </p:spPr>
        <p:txBody>
          <a:bodyPr>
            <a:prstTxWarp prst="textDeflate">
              <a:avLst/>
            </a:prstTxWarp>
            <a:no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Знакомим малышей </a:t>
            </a:r>
            <a:b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геометрическими фигурами</a:t>
            </a:r>
            <a:endParaRPr lang="ru-RU" sz="4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6021288"/>
            <a:ext cx="5040560" cy="648072"/>
          </a:xfrm>
        </p:spPr>
        <p:txBody>
          <a:bodyPr>
            <a:prstTxWarp prst="textInflate">
              <a:avLst/>
            </a:prstTxWarp>
            <a:normAutofit fontScale="92500" lnSpcReduction="20000"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презентацию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воспитатель Мартьянова Е.В.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358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548680"/>
            <a:ext cx="4680520" cy="208823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если треугольник ты возьмешь.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 к нему квадрат ты поднесешь.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 получиться другой,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он уже с трубой.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2276872"/>
            <a:ext cx="5817425" cy="4299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154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6069360" cy="27363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прямоугольник ты положишь,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кругов побольше ты приложишь.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вагон для пассажиров уж готов,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паровозу прикрепил, и будь здоров!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Фигурами играют любые дети,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это не держится в секрете.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08920"/>
            <a:ext cx="6461760" cy="4023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213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Назови геометрические фигуры, из которых сделаны предметы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7020272" cy="5265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5064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208912" cy="1354162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Задание.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предметы, которые ты видишь на картинке.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00808"/>
            <a:ext cx="6210026" cy="465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821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7992888" cy="3240360"/>
          </a:xfrm>
        </p:spPr>
        <p:txBody>
          <a:bodyPr>
            <a:prstTxWarp prst="textDeflate">
              <a:avLst/>
            </a:prstTxWarp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253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66" y="188640"/>
            <a:ext cx="8291264" cy="329837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фигуры разные: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Круглые, овальные.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средь них угольные.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простые, вольные.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Куда и как им встать,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что им создавать.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дом построят,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завтра паровоз,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может передумают?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не даю прогноз.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89303"/>
            <a:ext cx="7776864" cy="3356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59257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1268761"/>
            <a:ext cx="3970784" cy="2232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 похож на солнце и похож на донце,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тарелку круглую и на конфетти,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конфеты вкусные в коробке ассорти.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225456"/>
            <a:ext cx="4752528" cy="3454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16834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5544616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Крыша от дома, колпак пирамидки,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треугольник в руках у Никитки.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фигурой похоже ель и морковь,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мамы моей удивленная бровь.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643886"/>
            <a:ext cx="5652120" cy="4108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80906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вадрат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1124744"/>
            <a:ext cx="381642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Фигура у квадрата,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Сторонками богата.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четыре стороны,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для друга так важны.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36912"/>
            <a:ext cx="5609041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33773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507288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Телевизор, карандаши и книга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прямоугольником схоже, гляди-ка.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Похожи часы и картина,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та, что лежит на кровати перина.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7" y="2852936"/>
            <a:ext cx="6300191" cy="3780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36152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277" y="116632"/>
            <a:ext cx="8312171" cy="8640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620688"/>
            <a:ext cx="3923928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Край Лена решила у круга найти,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уже и прошла полпути.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Еще полпути пройдет без оглядки,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только, где же конец, ребятки?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838118"/>
            <a:ext cx="5359843" cy="4019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02865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Овал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9"/>
            <a:ext cx="8507288" cy="3096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Взяли мы круг, растянули по шире,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и овал появился в эфире.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Дыня похожа и кабачок,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Миленький, серенький хомячок.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Овал это все напоминает,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из вас его узнает.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478" y="2852936"/>
            <a:ext cx="5364521" cy="3899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1257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116632"/>
            <a:ext cx="4644008" cy="417646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Квадраты, треугольники, круги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каждого ты пользу извлеки.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Построй ты дом многоэтажный,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Хоть не большой, а настоящий.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Возьми прямоугольник и квадрат,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будет жителями он богат.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16832"/>
            <a:ext cx="485106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582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200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Знакомим малышей  с геометрическими фигурами</vt:lpstr>
      <vt:lpstr>Есть фигуры разные: Круглые, овальные. Есть средь них угольные. Все простые, вольные. Куда и как им встать, И что им создавать. Сегодня дом построят, А завтра паровоз, А может передумают? Я не даю прогноз.</vt:lpstr>
      <vt:lpstr>Круг</vt:lpstr>
      <vt:lpstr>Треугольник</vt:lpstr>
      <vt:lpstr>Квадрат</vt:lpstr>
      <vt:lpstr>Прямоугольник</vt:lpstr>
      <vt:lpstr>Круг</vt:lpstr>
      <vt:lpstr>Овал</vt:lpstr>
      <vt:lpstr>Квадраты, треугольники, круги Из каждого ты пользу извлеки. Построй ты дом многоэтажный, Хоть не большой, а настоящий. Возьми прямоугольник и квадрат, И будет жителями он богат. </vt:lpstr>
      <vt:lpstr>А если треугольник ты возьмешь. Потом  к нему квадрат ты поднесешь. Дом получиться другой, Будет он уже с трубой. </vt:lpstr>
      <vt:lpstr>Если прямоугольник ты положишь, И кругов побольше ты приложишь. То вагон для пассажиров уж готов, К паровозу прикрепил, и будь здоров! Фигурами играют любые дети, И это не держится в секрете.</vt:lpstr>
      <vt:lpstr> Задание.  Назови геометрические фигуры, из которых сделаны предметы </vt:lpstr>
      <vt:lpstr>Задание.  Назови предметы, которые ты видишь на картинке.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Знакомим малышей  с геометрическими фигурами</dc:title>
  <dc:creator>Lenovo</dc:creator>
  <cp:lastModifiedBy>Lenovo</cp:lastModifiedBy>
  <cp:revision>11</cp:revision>
  <dcterms:created xsi:type="dcterms:W3CDTF">2024-01-29T11:25:00Z</dcterms:created>
  <dcterms:modified xsi:type="dcterms:W3CDTF">2024-01-29T13:24:59Z</dcterms:modified>
</cp:coreProperties>
</file>