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9" r:id="rId1"/>
  </p:sldMasterIdLst>
  <p:notesMasterIdLst>
    <p:notesMasterId r:id="rId14"/>
  </p:notesMasterIdLst>
  <p:sldIdLst>
    <p:sldId id="288" r:id="rId2"/>
    <p:sldId id="296" r:id="rId3"/>
    <p:sldId id="285" r:id="rId4"/>
    <p:sldId id="295" r:id="rId5"/>
    <p:sldId id="298" r:id="rId6"/>
    <p:sldId id="289" r:id="rId7"/>
    <p:sldId id="290" r:id="rId8"/>
    <p:sldId id="291" r:id="rId9"/>
    <p:sldId id="292" r:id="rId10"/>
    <p:sldId id="297" r:id="rId11"/>
    <p:sldId id="294" r:id="rId12"/>
    <p:sldId id="29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 snapToGrid="0">
      <p:cViewPr varScale="1">
        <p:scale>
          <a:sx n="68" d="100"/>
          <a:sy n="68" d="100"/>
        </p:scale>
        <p:origin x="-81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41503A-363E-4381-8A5B-E0B3701F7242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BE81AD-A396-4FC7-B865-CCF1DDE2FF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67D48CB-852E-4594-9A5D-71CF6142D48C}" type="datetime1">
              <a:rPr lang="ru-RU" smtClean="0"/>
              <a:pPr/>
              <a:t>29.01.2020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E75C3BD-B47B-498F-AF27-BA77999CDD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CEBDC-F737-4A27-A7E7-8E9B3381F41E}" type="datetime1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75C3BD-B47B-498F-AF27-BA77999CDD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750919-BCDE-4B34-8699-629A7606CF5F}" type="datetime1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75C3BD-B47B-498F-AF27-BA77999CDD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909601-29BE-4D3D-942C-78BD0CDC30AE}" type="datetime1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75C3BD-B47B-498F-AF27-BA77999CDD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EE8D68-FE4C-48F6-B4F5-22F13A6F9BC5}" type="datetime1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75C3BD-B47B-498F-AF27-BA77999CDD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1DA251-EE82-4BC4-BB26-F07912B25EF1}" type="datetime1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75C3BD-B47B-498F-AF27-BA77999CDD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AB85BA-ED75-4865-A0BA-445474076AD0}" type="datetime1">
              <a:rPr lang="ru-RU" smtClean="0"/>
              <a:pPr/>
              <a:t>29.01.2020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75C3BD-B47B-498F-AF27-BA77999CDD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520F3F-B513-4E79-80D5-CFA3384B5EB9}" type="datetime1">
              <a:rPr lang="ru-RU" smtClean="0"/>
              <a:pPr/>
              <a:t>29.01.2020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75C3BD-B47B-498F-AF27-BA77999CDD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4299A4-0440-4C7B-940E-4A26B3C3B2F0}" type="datetime1">
              <a:rPr lang="ru-RU" smtClean="0"/>
              <a:pPr/>
              <a:t>29.01.2020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75C3BD-B47B-498F-AF27-BA77999CDD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639148C1-EFD4-4C0B-81DC-8A62F9994FD3}" type="datetime1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75C3BD-B47B-498F-AF27-BA77999CDD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4FC6AC-236E-4285-8DE5-75AF9B8FAF0E}" type="datetime1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E75C3BD-B47B-498F-AF27-BA77999CDD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59E832A-7E78-4D6A-95AD-DDF0639FC9D8}" type="datetime1">
              <a:rPr lang="ru-RU" smtClean="0"/>
              <a:pPr/>
              <a:t>29.01.2020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E75C3BD-B47B-498F-AF27-BA77999CDD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7958" y="492375"/>
            <a:ext cx="9569425" cy="1462381"/>
          </a:xfrm>
          <a:extLst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8800" b="1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Царство Грибов</a:t>
            </a:r>
            <a:endParaRPr lang="ru-RU" sz="8800" b="1" dirty="0">
              <a:ln w="24500" cmpd="dbl">
                <a:solidFill>
                  <a:srgbClr val="C00000"/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7411" name="Picture 3" descr="K:\биология уроки\6 класс\грибы\Грибы лисичка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7562" y="2677613"/>
            <a:ext cx="2963333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 descr="K:\биология уроки\6 класс\грибы\Грибы сморчок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33136" y="2410742"/>
            <a:ext cx="1720849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9" descr="K:\биология уроки\6 класс\грибы\Грибы рыжик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125081" y="2537643"/>
            <a:ext cx="2791883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10" descr="K:\биология уроки\6 класс\грибы\Несъедобные (ядовитые) виды грибов ложная лисичка.jp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87325" y="2801102"/>
            <a:ext cx="23368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731667" y="6396335"/>
            <a:ext cx="77895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Выполнила ученица 5 «А» класса Фадеева Яна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Rectangle 3"/>
          <p:cNvSpPr txBox="1">
            <a:spLocks noRot="1" noChangeArrowheads="1"/>
          </p:cNvSpPr>
          <p:nvPr/>
        </p:nvSpPr>
        <p:spPr>
          <a:xfrm>
            <a:off x="5866227" y="1899138"/>
            <a:ext cx="5289451" cy="506436"/>
          </a:xfrm>
          <a:prstGeom prst="rect">
            <a:avLst/>
          </a:prstGeom>
        </p:spPr>
        <p:txBody>
          <a:bodyPr vert="horz" lIns="45720" rIns="45720">
            <a:normAutofit/>
          </a:bodyPr>
          <a:lstStyle/>
          <a:p>
            <a:pPr marL="0" marR="64008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Насчитывает 100 000 видов.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Грибы – это особое царство живой природы, </a:t>
            </a:r>
            <a:r>
              <a:rPr lang="ru-RU" dirty="0" smtClean="0"/>
              <a:t>завораживающее своим строением и разнообразием окрасок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Они </a:t>
            </a:r>
            <a:r>
              <a:rPr lang="ru-RU" dirty="0" smtClean="0"/>
              <a:t>обитают всюду, где имеются органические </a:t>
            </a:r>
            <a:r>
              <a:rPr lang="ru-RU" dirty="0" smtClean="0"/>
              <a:t>вещества. </a:t>
            </a:r>
          </a:p>
          <a:p>
            <a:r>
              <a:rPr lang="ru-RU" dirty="0" smtClean="0"/>
              <a:t>В </a:t>
            </a:r>
            <a:r>
              <a:rPr lang="ru-RU" dirty="0" smtClean="0"/>
              <a:t>настоящее время известно более 100 000 видов </a:t>
            </a:r>
            <a:r>
              <a:rPr lang="ru-RU" dirty="0" smtClean="0"/>
              <a:t>грибов.</a:t>
            </a:r>
          </a:p>
          <a:p>
            <a:r>
              <a:rPr lang="ru-RU" dirty="0" smtClean="0"/>
              <a:t>Они </a:t>
            </a:r>
            <a:r>
              <a:rPr lang="ru-RU" dirty="0" smtClean="0"/>
              <a:t>необходимы на Земле, хотя могут приносить человеку не только пользу, но и вред.</a:t>
            </a:r>
          </a:p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5C3BD-B47B-498F-AF27-BA77999CDD11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Выводы</a:t>
            </a:r>
            <a:endParaRPr lang="ru-RU" dirty="0"/>
          </a:p>
        </p:txBody>
      </p:sp>
      <p:pic>
        <p:nvPicPr>
          <p:cNvPr id="3074" name="Picture 2" descr="Картинки по запросу грибы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1465" y="4199590"/>
            <a:ext cx="3429830" cy="2286553"/>
          </a:xfrm>
          <a:prstGeom prst="rect">
            <a:avLst/>
          </a:prstGeom>
          <a:noFill/>
        </p:spPr>
      </p:pic>
      <p:pic>
        <p:nvPicPr>
          <p:cNvPr id="3076" name="Picture 4" descr="Картинки по запросу грибы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2677" y="4581109"/>
            <a:ext cx="3328417" cy="1871220"/>
          </a:xfrm>
          <a:prstGeom prst="rect">
            <a:avLst/>
          </a:prstGeom>
          <a:noFill/>
        </p:spPr>
      </p:pic>
      <p:pic>
        <p:nvPicPr>
          <p:cNvPr id="5" name="Picture 2" descr="https://www.zastavki.com/pictures/originals/2013/Nature___Mushrooms_Family_experience_041938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73665" y="116058"/>
            <a:ext cx="2785403" cy="1740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26626" name="Picture 2" descr="https://i.artfile.me/wallpaper/11-09-2012/1920x1200/priroda-griby-borovik-6606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084" y="1553029"/>
            <a:ext cx="5853251" cy="3658282"/>
          </a:xfrm>
          <a:prstGeom prst="rect">
            <a:avLst/>
          </a:prstGeom>
          <a:noFill/>
        </p:spPr>
      </p:pic>
      <p:pic>
        <p:nvPicPr>
          <p:cNvPr id="26628" name="Picture 4" descr="https://babushkinadacha.ru/wp-content/uploads/2019/08/post_5d60f8cf3ae1c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3030" y="2273900"/>
            <a:ext cx="5181600" cy="4213986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5C3BD-B47B-498F-AF27-BA77999CDD1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Словарь – справочник по биологии для школьников. /Сост. </a:t>
            </a:r>
            <a:r>
              <a:rPr lang="ru-RU" dirty="0" err="1" smtClean="0"/>
              <a:t>Таршиц</a:t>
            </a:r>
            <a:r>
              <a:rPr lang="ru-RU" dirty="0" smtClean="0"/>
              <a:t> Л.Г., </a:t>
            </a:r>
            <a:r>
              <a:rPr lang="ru-RU" dirty="0" err="1" smtClean="0"/>
              <a:t>Таршиц</a:t>
            </a:r>
            <a:r>
              <a:rPr lang="ru-RU" dirty="0" smtClean="0"/>
              <a:t> Г.И. – Екатеринбург: </a:t>
            </a:r>
            <a:r>
              <a:rPr lang="ru-RU" dirty="0" err="1" smtClean="0"/>
              <a:t>У-Фактория</a:t>
            </a:r>
            <a:r>
              <a:rPr lang="ru-RU" dirty="0" smtClean="0"/>
              <a:t>, 2000.</a:t>
            </a:r>
          </a:p>
          <a:p>
            <a:r>
              <a:rPr lang="ru-RU" dirty="0" smtClean="0"/>
              <a:t>Тайны живой природы. Под ред. Кожемякина Н.М., Гагарина М.А. – М.: РОСМЕН, 2002.</a:t>
            </a:r>
          </a:p>
          <a:p>
            <a:r>
              <a:rPr lang="ru-RU" dirty="0" smtClean="0"/>
              <a:t>Федоров Ф.В. Грибы. – </a:t>
            </a:r>
            <a:r>
              <a:rPr lang="ru-RU" dirty="0" err="1" smtClean="0"/>
              <a:t>М.:Росагропром</a:t>
            </a:r>
            <a:r>
              <a:rPr lang="ru-RU" dirty="0" smtClean="0"/>
              <a:t>, 2000.</a:t>
            </a:r>
          </a:p>
          <a:p>
            <a:r>
              <a:rPr lang="ru-RU" dirty="0" smtClean="0"/>
              <a:t>Энциклопедия для детей. Биология т.2. /Гл. ред. М.Д.Аксенова. – М.: </a:t>
            </a:r>
            <a:r>
              <a:rPr lang="ru-RU" dirty="0" err="1" smtClean="0"/>
              <a:t>Аванта</a:t>
            </a:r>
            <a:r>
              <a:rPr lang="ru-RU" dirty="0" smtClean="0"/>
              <a:t> +, 2003.</a:t>
            </a:r>
          </a:p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5C3BD-B47B-498F-AF27-BA77999CDD11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Источники</a:t>
            </a:r>
            <a:endParaRPr lang="ru-RU" dirty="0"/>
          </a:p>
        </p:txBody>
      </p:sp>
      <p:pic>
        <p:nvPicPr>
          <p:cNvPr id="1026" name="Picture 2" descr="Картинки по запросу грибы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3529" y="4579767"/>
            <a:ext cx="3648456" cy="2080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Знакомство с различными видами грибов: их строением, питанием, размножением.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Цель работы</a:t>
            </a:r>
            <a:endParaRPr lang="ru-RU" dirty="0"/>
          </a:p>
        </p:txBody>
      </p:sp>
      <p:pic>
        <p:nvPicPr>
          <p:cNvPr id="1026" name="Picture 2" descr="Картинки по запросу гриб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427" y="2634678"/>
            <a:ext cx="5072230" cy="2851722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гриб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8584" y="2288700"/>
            <a:ext cx="4839800" cy="362985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5C3BD-B47B-498F-AF27-BA77999CDD11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1467731" y="576777"/>
            <a:ext cx="5791200" cy="2011680"/>
          </a:xfrm>
        </p:spPr>
        <p:txBody>
          <a:bodyPr>
            <a:noAutofit/>
          </a:bodyPr>
          <a:lstStyle/>
          <a:p>
            <a:pPr eaLnBrk="1" hangingPunct="1"/>
            <a:r>
              <a:rPr lang="ru-RU" sz="4000" dirty="0" smtClean="0">
                <a:solidFill>
                  <a:srgbClr val="33CC33"/>
                </a:solidFill>
              </a:rPr>
              <a:t>МИКОЛОГИЯ - наука, изучающая грибы.</a:t>
            </a:r>
          </a:p>
        </p:txBody>
      </p:sp>
      <p:pic>
        <p:nvPicPr>
          <p:cNvPr id="8196" name="Picture 4" descr="sm-svinuhi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9613" y="3171092"/>
            <a:ext cx="4876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sm-podosinoviki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8131" y="2757268"/>
            <a:ext cx="4605867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sm-grib-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73481" y="506436"/>
            <a:ext cx="3386667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5C3BD-B47B-498F-AF27-BA77999CDD1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Грибы обитают всюду, где имеются органические вещества: в почве, в воде, в жилищах, на пищевых продуктах, на теле человека и животных.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Обитание грибов</a:t>
            </a:r>
            <a:endParaRPr lang="ru-RU" dirty="0"/>
          </a:p>
        </p:txBody>
      </p:sp>
      <p:pic>
        <p:nvPicPr>
          <p:cNvPr id="28674" name="Picture 2" descr="https://avatars.mds.yandex.net/get-pdb/985791/9f1dbb35-a7c8-4dcb-be1e-f5cdddb75a1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554" y="2458315"/>
            <a:ext cx="3936880" cy="2624587"/>
          </a:xfrm>
          <a:prstGeom prst="rect">
            <a:avLst/>
          </a:prstGeom>
          <a:noFill/>
        </p:spPr>
      </p:pic>
      <p:pic>
        <p:nvPicPr>
          <p:cNvPr id="28676" name="Picture 4" descr="https://kataliya.ru/wp-content/uploads/2019/02/mikrosporiya-gladkoj-kozh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4535" y="4901054"/>
            <a:ext cx="4192442" cy="1630996"/>
          </a:xfrm>
          <a:prstGeom prst="rect">
            <a:avLst/>
          </a:prstGeom>
          <a:noFill/>
        </p:spPr>
      </p:pic>
      <p:pic>
        <p:nvPicPr>
          <p:cNvPr id="28678" name="Picture 6" descr="https://mtdata.ru/u24/photoADC5/20437642698-0/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2517" y="2708873"/>
            <a:ext cx="3828581" cy="2153577"/>
          </a:xfrm>
          <a:prstGeom prst="rect">
            <a:avLst/>
          </a:prstGeom>
          <a:noFill/>
        </p:spPr>
      </p:pic>
      <p:pic>
        <p:nvPicPr>
          <p:cNvPr id="28680" name="Picture 8" descr="https://c.pxhere.com/photos/3e/c4/setas_pinetell_pinate_esclatasang_rovell_esnegorri_n_scalo-134510.jpg!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3741" y="3404383"/>
            <a:ext cx="3614728" cy="2409819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5C3BD-B47B-498F-AF27-BA77999CDD1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5C3BD-B47B-498F-AF27-BA77999CDD11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7104" y="904110"/>
            <a:ext cx="4846320" cy="5346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1"/>
          <p:cNvSpPr txBox="1">
            <a:spLocks/>
          </p:cNvSpPr>
          <p:nvPr/>
        </p:nvSpPr>
        <p:spPr>
          <a:xfrm>
            <a:off x="399288" y="2103121"/>
            <a:ext cx="6120384" cy="97840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Гриб,</a:t>
            </a:r>
            <a:r>
              <a:rPr lang="ru-RU" sz="2800" dirty="0" smtClean="0"/>
              <a:t> найденный в 1988 году в Японии. Его вес 168 кг.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4600135" y="281349"/>
            <a:ext cx="2883877" cy="7596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Грибы</a:t>
            </a:r>
            <a:endParaRPr lang="ru-RU" b="1" dirty="0"/>
          </a:p>
        </p:txBody>
      </p:sp>
      <p:sp>
        <p:nvSpPr>
          <p:cNvPr id="8" name="Овал 7"/>
          <p:cNvSpPr/>
          <p:nvPr/>
        </p:nvSpPr>
        <p:spPr>
          <a:xfrm>
            <a:off x="622260" y="1919297"/>
            <a:ext cx="2883877" cy="7596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Одноклеточные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>
            <a:off x="6499275" y="1599023"/>
            <a:ext cx="3048000" cy="7596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Многоклеточные</a:t>
            </a:r>
            <a:endParaRPr lang="ru-RU" b="1" dirty="0"/>
          </a:p>
        </p:txBody>
      </p:sp>
      <p:sp>
        <p:nvSpPr>
          <p:cNvPr id="10" name="Овал 9"/>
          <p:cNvSpPr/>
          <p:nvPr/>
        </p:nvSpPr>
        <p:spPr>
          <a:xfrm>
            <a:off x="8658664" y="2862771"/>
            <a:ext cx="2883877" cy="7596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Шляпочные</a:t>
            </a:r>
            <a:endParaRPr lang="ru-RU" b="1" dirty="0"/>
          </a:p>
        </p:txBody>
      </p:sp>
      <p:sp>
        <p:nvSpPr>
          <p:cNvPr id="11" name="Овал 10"/>
          <p:cNvSpPr/>
          <p:nvPr/>
        </p:nvSpPr>
        <p:spPr>
          <a:xfrm>
            <a:off x="4858043" y="2846358"/>
            <a:ext cx="2883877" cy="7596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Плесневые</a:t>
            </a:r>
            <a:endParaRPr lang="ru-RU" b="1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2295144" y="941123"/>
            <a:ext cx="2396434" cy="814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907237" y="1069140"/>
            <a:ext cx="604911" cy="4360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6555545" y="2447773"/>
            <a:ext cx="858130" cy="2813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8637563" y="2475909"/>
            <a:ext cx="942536" cy="3376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Содержимое 3" descr="IMG_00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298605" y="3882683"/>
            <a:ext cx="3485899" cy="231413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0534" y="3668933"/>
            <a:ext cx="3530990" cy="2965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727" y="3054096"/>
            <a:ext cx="3454005" cy="250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5C3BD-B47B-498F-AF27-BA77999CDD11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6146" name="Picture 2" descr="Картинки по запросу шампиньон"/>
          <p:cNvPicPr>
            <a:picLocks noChangeAspect="1" noChangeArrowheads="1"/>
          </p:cNvPicPr>
          <p:nvPr/>
        </p:nvPicPr>
        <p:blipFill>
          <a:blip r:embed="rId5" cstate="print"/>
          <a:srcRect l="16770" r="9750"/>
          <a:stretch>
            <a:fillRect/>
          </a:stretch>
        </p:blipFill>
        <p:spPr bwMode="auto">
          <a:xfrm>
            <a:off x="9663786" y="633822"/>
            <a:ext cx="2305710" cy="2091090"/>
          </a:xfrm>
          <a:prstGeom prst="rect">
            <a:avLst/>
          </a:prstGeom>
          <a:noFill/>
        </p:spPr>
      </p:pic>
      <p:pic>
        <p:nvPicPr>
          <p:cNvPr id="6148" name="Picture 4" descr="Картинки по запросу мукор фото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06240" y="1165604"/>
            <a:ext cx="2166890" cy="1624345"/>
          </a:xfrm>
          <a:prstGeom prst="rect">
            <a:avLst/>
          </a:prstGeom>
          <a:noFill/>
        </p:spPr>
      </p:pic>
      <p:pic>
        <p:nvPicPr>
          <p:cNvPr id="6150" name="Picture 6" descr="Картинки по запросу грибы дрожжи фото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8143" y="116972"/>
            <a:ext cx="2423033" cy="1530917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128016" y="137160"/>
            <a:ext cx="1289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Дрожжи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10784" y="2401824"/>
            <a:ext cx="1289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FFFF00"/>
                </a:solidFill>
              </a:rPr>
              <a:t>Мукор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433304" y="2383536"/>
            <a:ext cx="154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Шампиньон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Питание грибов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500467" y="1322359"/>
            <a:ext cx="1133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Грибы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547446" y="2208623"/>
            <a:ext cx="16626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Сапрофиты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936615" y="2248482"/>
            <a:ext cx="1414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Паразиты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53220" y="2234415"/>
            <a:ext cx="1651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Симбионты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127606" y="2220347"/>
            <a:ext cx="13516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Хищники</a:t>
            </a:r>
            <a:endParaRPr lang="ru-RU" sz="2000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433712" y="1603712"/>
            <a:ext cx="2897943" cy="4923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4951828" y="1730321"/>
            <a:ext cx="829994" cy="5064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457071" y="1716254"/>
            <a:ext cx="534572" cy="4783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822831" y="1617780"/>
            <a:ext cx="2588455" cy="5627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237957" y="2672857"/>
            <a:ext cx="23211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Разлагают мертвое органическое вещество</a:t>
            </a:r>
            <a:endParaRPr lang="ru-RU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3514578" y="2698648"/>
            <a:ext cx="23211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Живут и питаются соками в теле хозяина</a:t>
            </a:r>
            <a:endParaRPr lang="ru-RU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6314049" y="2642376"/>
            <a:ext cx="232116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Живут в содружестве с корнями растений, добывая им воду и минеральные вещества </a:t>
            </a:r>
            <a:endParaRPr lang="ru-RU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8719625" y="2656445"/>
            <a:ext cx="232116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Клетки грибов способны к поглощению простейших организмов</a:t>
            </a:r>
            <a:endParaRPr lang="ru-RU" sz="2000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8919" y="4062926"/>
            <a:ext cx="246856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7009" y="4058334"/>
            <a:ext cx="2558708" cy="171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9141" y="5190978"/>
            <a:ext cx="2523767" cy="1484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75140" y="4220308"/>
            <a:ext cx="2577144" cy="1840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5C3BD-B47B-498F-AF27-BA77999CDD1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Размножение грибов</a:t>
            </a:r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5730" t="22693" r="23451" b="32500"/>
          <a:stretch>
            <a:fillRect/>
          </a:stretch>
        </p:blipFill>
        <p:spPr bwMode="auto">
          <a:xfrm>
            <a:off x="1477107" y="1209821"/>
            <a:ext cx="9214338" cy="3277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1524234" y="4443984"/>
            <a:ext cx="761766" cy="5866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802048" y="4451486"/>
            <a:ext cx="593189" cy="4525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4445625" y="4988404"/>
            <a:ext cx="750277" cy="1219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436246" y="5297893"/>
            <a:ext cx="464235" cy="5205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33392" y="5030606"/>
            <a:ext cx="12827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92D050"/>
                </a:solidFill>
              </a:rPr>
              <a:t>спорами</a:t>
            </a:r>
            <a:endParaRPr lang="ru-RU" sz="2000" b="1" dirty="0">
              <a:solidFill>
                <a:srgbClr val="92D05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23039" y="5002471"/>
            <a:ext cx="18806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92D050"/>
                </a:solidFill>
              </a:rPr>
              <a:t>вегетативное</a:t>
            </a:r>
            <a:endParaRPr lang="ru-RU" sz="2000" b="1" dirty="0">
              <a:solidFill>
                <a:srgbClr val="92D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52172" y="4819592"/>
            <a:ext cx="27222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92D050"/>
                </a:solidFill>
              </a:rPr>
              <a:t>частицами мицелия</a:t>
            </a:r>
            <a:endParaRPr lang="ru-RU" sz="2000" b="1" dirty="0">
              <a:solidFill>
                <a:srgbClr val="92D05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42684" y="5748059"/>
            <a:ext cx="16706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92D050"/>
                </a:solidFill>
              </a:rPr>
              <a:t>почкование</a:t>
            </a:r>
            <a:endParaRPr lang="ru-RU" sz="2000" b="1" dirty="0">
              <a:solidFill>
                <a:srgbClr val="92D05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343335" y="3868615"/>
            <a:ext cx="211016" cy="281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3" cstate="print"/>
          <a:srcRect l="58008" t="58135" r="40846" b="39473"/>
          <a:stretch>
            <a:fillRect/>
          </a:stretch>
        </p:blipFill>
        <p:spPr bwMode="auto">
          <a:xfrm>
            <a:off x="10360966" y="3404381"/>
            <a:ext cx="239847" cy="28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5C3BD-B47B-498F-AF27-BA77999CDD11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5122" name="Picture 2" descr="Картинки по запросу грибы фот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6575" y="4389121"/>
            <a:ext cx="3364909" cy="2210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Роль грибов</a:t>
            </a:r>
            <a:endParaRPr lang="ru-RU" dirty="0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244" y="1333717"/>
            <a:ext cx="7126189" cy="4411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 descr="https://avatars.mds.yandex.net/get-pdb/1366122/536ea7d2-88e4-4e63-95ff-97a81f94c8ac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6891" y="1331150"/>
            <a:ext cx="4010123" cy="2506327"/>
          </a:xfrm>
          <a:prstGeom prst="rect">
            <a:avLst/>
          </a:prstGeom>
          <a:noFill/>
        </p:spPr>
      </p:pic>
      <p:pic>
        <p:nvPicPr>
          <p:cNvPr id="27653" name="Picture 5" descr="https://www.news-forpeople.com/wp-content/uploads/2017/03/mushroom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98412" y="3934456"/>
            <a:ext cx="3588410" cy="2691429"/>
          </a:xfrm>
          <a:prstGeom prst="rect">
            <a:avLst/>
          </a:prstGeom>
          <a:noFill/>
        </p:spPr>
      </p:pic>
      <p:pic>
        <p:nvPicPr>
          <p:cNvPr id="27655" name="Picture 7" descr="https://www.zastavki.com/pictures/1920x1200/2011/Nature_Mushrooms_Cep_031761_.jpg"/>
          <p:cNvPicPr>
            <a:picLocks noChangeAspect="1" noChangeArrowheads="1"/>
          </p:cNvPicPr>
          <p:nvPr/>
        </p:nvPicPr>
        <p:blipFill>
          <a:blip r:embed="rId5" cstate="print"/>
          <a:srcRect l="27438" r="21929" b="12382"/>
          <a:stretch>
            <a:fillRect/>
          </a:stretch>
        </p:blipFill>
        <p:spPr bwMode="auto">
          <a:xfrm>
            <a:off x="5936567" y="4175184"/>
            <a:ext cx="2278966" cy="2464767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5C3BD-B47B-498F-AF27-BA77999CDD1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316</TotalTime>
  <Words>282</Words>
  <Application>Microsoft Office PowerPoint</Application>
  <PresentationFormat>Произвольный</PresentationFormat>
  <Paragraphs>56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Царство Грибов</vt:lpstr>
      <vt:lpstr>Цель работы</vt:lpstr>
      <vt:lpstr>Слайд 3</vt:lpstr>
      <vt:lpstr>Обитание грибов</vt:lpstr>
      <vt:lpstr>Слайд 5</vt:lpstr>
      <vt:lpstr>Слайд 6</vt:lpstr>
      <vt:lpstr>Питание грибов</vt:lpstr>
      <vt:lpstr>Размножение грибов</vt:lpstr>
      <vt:lpstr>Роль грибов</vt:lpstr>
      <vt:lpstr>Выводы</vt:lpstr>
      <vt:lpstr>Спасибо за внимание!</vt:lpstr>
      <vt:lpstr>Источники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Грибы </dc:title>
  <dc:creator>Надя</dc:creator>
  <cp:lastModifiedBy>Диана</cp:lastModifiedBy>
  <cp:revision>35</cp:revision>
  <dcterms:created xsi:type="dcterms:W3CDTF">2014-10-07T11:39:52Z</dcterms:created>
  <dcterms:modified xsi:type="dcterms:W3CDTF">2020-01-29T14:49:27Z</dcterms:modified>
</cp:coreProperties>
</file>