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4DC9F87-076F-4663-B3FE-C86B2ACECFF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C9C72F-0173-4BBD-8472-780180E94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s://geo6-vpr.sdamgia.ru/get_file?id=3337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s://geo7-vpr.sdamgia.ru/get_file?id=38913&amp;png=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s://geo-oge.sdamgia.ru/get_file?id=11945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Определение амплитуды температуры воздуха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А= Т</a:t>
            </a:r>
            <a:r>
              <a:rPr lang="en-US" dirty="0"/>
              <a:t>MAX</a:t>
            </a:r>
            <a:r>
              <a:rPr lang="ru-RU" dirty="0"/>
              <a:t> -  Т</a:t>
            </a:r>
            <a:r>
              <a:rPr lang="en-US" dirty="0"/>
              <a:t>MIN </a:t>
            </a:r>
            <a:endParaRPr lang="ru-RU" dirty="0"/>
          </a:p>
          <a:p>
            <a:r>
              <a:rPr lang="en-US" dirty="0"/>
              <a:t>T</a:t>
            </a:r>
            <a:r>
              <a:rPr lang="ru-RU" dirty="0"/>
              <a:t> = 7º</a:t>
            </a:r>
            <a:r>
              <a:rPr lang="en-US" dirty="0"/>
              <a:t>C</a:t>
            </a:r>
            <a:r>
              <a:rPr lang="ru-RU" dirty="0"/>
              <a:t>; Т = -16 </a:t>
            </a:r>
            <a:r>
              <a:rPr lang="ru-RU" dirty="0" err="1"/>
              <a:t>º</a:t>
            </a:r>
            <a:r>
              <a:rPr lang="en-US" dirty="0"/>
              <a:t>C</a:t>
            </a:r>
            <a:r>
              <a:rPr lang="ru-RU" dirty="0"/>
              <a:t>; </a:t>
            </a:r>
          </a:p>
          <a:p>
            <a:r>
              <a:rPr lang="ru-RU" dirty="0"/>
              <a:t>Т = -13;  Т = -18 </a:t>
            </a:r>
            <a:r>
              <a:rPr lang="ru-RU" dirty="0" err="1"/>
              <a:t>º</a:t>
            </a:r>
            <a:r>
              <a:rPr lang="en-US" dirty="0"/>
              <a:t>C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 метеорологической станции одного из городов были проведены наблюдения за направлением ветра. По итогам этих наблюдений построили розу ветров. Рассмотрите розу ветров и ответьте на вопросы.</a:t>
            </a:r>
          </a:p>
          <a:p>
            <a:r>
              <a:rPr lang="ru-RU" dirty="0"/>
              <a:t>Какой ветер чаще всего дул за период наблюдения? </a:t>
            </a:r>
          </a:p>
          <a:p>
            <a:r>
              <a:rPr lang="ru-RU" dirty="0"/>
              <a:t>В каком направлении дует этот ветер?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geo6-vpr.sdamgia.ru/get_file?id=33373"/>
          <p:cNvPicPr>
            <a:picLocks noGrp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85720" y="1285860"/>
            <a:ext cx="428628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et_file?id=3333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00174"/>
            <a:ext cx="367190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Какой </a:t>
            </a:r>
            <a:r>
              <a:rPr lang="ru-RU" dirty="0"/>
              <a:t>природный процесс отображён на схеме?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s://geo7-vpr.sdamgia.ru/get_file?id=38913&amp;png=1"/>
          <p:cNvPicPr>
            <a:picLocks noGrp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 bwMode="auto">
          <a:xfrm>
            <a:off x="500034" y="1428736"/>
            <a:ext cx="814393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et_file?id=4049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071942"/>
            <a:ext cx="807249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ПОГОДА И КЛАМАТ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geo-oge.sdamgia.ru/get_file?id=11945"/>
          <p:cNvPicPr>
            <a:picLocks noGrp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d.videouroki.net/products/conspekty/geo6/27-poghoda-klimat.files/image0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et_file?id=240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6314" y="1928802"/>
            <a:ext cx="393499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et_file?id=230"/>
          <p:cNvPicPr/>
          <p:nvPr/>
        </p:nvPicPr>
        <p:blipFill>
          <a:blip r:embed="rId3" cstate="print"/>
          <a:srcRect l="18991" r="18992" b="57423"/>
          <a:stretch>
            <a:fillRect/>
          </a:stretch>
        </p:blipFill>
        <p:spPr bwMode="auto">
          <a:xfrm>
            <a:off x="285720" y="285728"/>
            <a:ext cx="435768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</TotalTime>
  <Words>83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Определение амплитуды температуры воздуха </vt:lpstr>
      <vt:lpstr>Слайд 2</vt:lpstr>
      <vt:lpstr>Слайд 3</vt:lpstr>
      <vt:lpstr>    Какой природный процесс отображён на схеме? </vt:lpstr>
      <vt:lpstr>ПОГОДА И КЛАМАТ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KOt</dc:creator>
  <cp:lastModifiedBy>KOt</cp:lastModifiedBy>
  <cp:revision>4</cp:revision>
  <dcterms:created xsi:type="dcterms:W3CDTF">2024-01-29T13:19:43Z</dcterms:created>
  <dcterms:modified xsi:type="dcterms:W3CDTF">2024-01-29T13:42:35Z</dcterms:modified>
</cp:coreProperties>
</file>