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60" r:id="rId11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22" autoAdjust="0"/>
    <p:restoredTop sz="84583" autoAdjust="0"/>
  </p:normalViewPr>
  <p:slideViewPr>
    <p:cSldViewPr>
      <p:cViewPr varScale="1">
        <p:scale>
          <a:sx n="57" d="100"/>
          <a:sy n="57" d="100"/>
        </p:scale>
        <p:origin x="118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468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407" y="476672"/>
            <a:ext cx="8657186" cy="1484784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626469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192688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626469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192688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powerpoint-templates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-459432"/>
            <a:ext cx="8657186" cy="3672408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effectLst/>
              </a:rPr>
              <a:t>Урок ИЗО в 1 классе </a:t>
            </a:r>
            <a:r>
              <a:rPr lang="ru-RU" sz="3200" b="1" u="sng" dirty="0" smtClean="0">
                <a:effectLst/>
              </a:rPr>
              <a:t/>
            </a:r>
            <a:br>
              <a:rPr lang="ru-RU" sz="3200" b="1" u="sng" dirty="0" smtClean="0">
                <a:effectLst/>
              </a:rPr>
            </a:br>
            <a:r>
              <a:rPr lang="ru-RU" sz="3600" b="1" u="sng" dirty="0" smtClean="0">
                <a:effectLst/>
              </a:rPr>
              <a:t/>
            </a:r>
            <a:br>
              <a:rPr lang="ru-RU" sz="3600" b="1" u="sng" dirty="0" smtClean="0">
                <a:effectLst/>
              </a:rPr>
            </a:br>
            <a:r>
              <a:rPr lang="ru-RU" sz="5400" dirty="0" smtClean="0"/>
              <a:t>ОЛЕНЁНОК </a:t>
            </a:r>
            <a:br>
              <a:rPr lang="ru-RU" sz="5400" dirty="0" smtClean="0"/>
            </a:br>
            <a:r>
              <a:rPr lang="ru-RU" sz="5400" dirty="0" smtClean="0"/>
              <a:t>И СЕВЕРНОЕ СИЯНИЕ</a:t>
            </a:r>
            <a:endParaRPr lang="ru-RU" sz="5400" b="1" u="sng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5534780"/>
            <a:ext cx="54006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700" b="1" u="sng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 презентации: </a:t>
            </a:r>
          </a:p>
          <a:p>
            <a:pPr lvl="0" algn="r">
              <a:defRPr/>
            </a:pP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Быкова Татьяна Геннадьевна</a:t>
            </a:r>
          </a:p>
          <a:p>
            <a:pPr lvl="0" algn="r">
              <a:defRPr/>
            </a:pP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учитель начальных классов </a:t>
            </a:r>
          </a:p>
          <a:p>
            <a:pPr lvl="0" algn="r">
              <a:defRPr/>
            </a:pP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«СОШ №19 </a:t>
            </a:r>
            <a:r>
              <a:rPr lang="ru-RU" sz="1700" b="1" kern="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им. </a:t>
            </a:r>
            <a:r>
              <a:rPr lang="ru-RU" sz="1700" b="1" kern="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Л.А.Попугаевой</a:t>
            </a: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lvl="0" algn="r">
              <a:defRPr/>
            </a:pP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b="1" kern="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г.Удачный</a:t>
            </a:r>
            <a:r>
              <a:rPr lang="ru-RU" sz="1700" b="1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РС (</a:t>
            </a:r>
            <a:r>
              <a:rPr lang="ru-RU" sz="1700" b="1" kern="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Якутия)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0" y="1557338"/>
            <a:ext cx="8928100" cy="4679950"/>
          </a:xfrm>
        </p:spPr>
        <p:txBody>
          <a:bodyPr>
            <a:normAutofit/>
          </a:bodyPr>
          <a:lstStyle/>
          <a:p>
            <a:r>
              <a:rPr lang="ru-RU" sz="2400" dirty="0"/>
              <a:t>Оригинальные шаблоны для презентаций: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1800" dirty="0" smtClean="0">
                <a:hlinkClick r:id="rId2"/>
              </a:rPr>
              <a:t>https</a:t>
            </a:r>
            <a:r>
              <a:rPr lang="ru-RU" sz="1800" dirty="0">
                <a:hlinkClick r:id="rId2"/>
              </a:rPr>
              <a:t>://</a:t>
            </a:r>
            <a:r>
              <a:rPr lang="ru-RU" sz="1800" dirty="0" smtClean="0">
                <a:hlinkClick r:id="rId2"/>
              </a:rPr>
              <a:t>presentation-creation.ru/powerpoint-templates.html</a:t>
            </a:r>
            <a:r>
              <a:rPr lang="en-US" sz="1800" dirty="0"/>
              <a:t> </a:t>
            </a:r>
            <a:endParaRPr lang="ru-RU" sz="1800" dirty="0"/>
          </a:p>
          <a:p>
            <a:r>
              <a:rPr lang="ru-RU" sz="2400" dirty="0"/>
              <a:t>Бесплатно и без </a:t>
            </a:r>
            <a:r>
              <a:rPr lang="ru-RU" sz="2400" dirty="0" smtClean="0"/>
              <a:t>регистрации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499" t="14866" r="4888" b="19578"/>
          <a:stretch/>
        </p:blipFill>
        <p:spPr>
          <a:xfrm>
            <a:off x="971600" y="620688"/>
            <a:ext cx="7584029" cy="5524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748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19" name="Line 253"/>
          <p:cNvSpPr>
            <a:spLocks noChangeShapeType="1"/>
          </p:cNvSpPr>
          <p:nvPr/>
        </p:nvSpPr>
        <p:spPr bwMode="gray">
          <a:xfrm>
            <a:off x="1076935" y="50901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Rectangle 254"/>
          <p:cNvSpPr>
            <a:spLocks noChangeArrowheads="1"/>
          </p:cNvSpPr>
          <p:nvPr/>
        </p:nvSpPr>
        <p:spPr bwMode="gray">
          <a:xfrm rot="3419336">
            <a:off x="792772" y="4513936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1" name="Text Box 255"/>
          <p:cNvSpPr txBox="1">
            <a:spLocks noChangeArrowheads="1"/>
          </p:cNvSpPr>
          <p:nvPr/>
        </p:nvSpPr>
        <p:spPr bwMode="gray">
          <a:xfrm>
            <a:off x="848335" y="45567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2" name="Line 256"/>
          <p:cNvSpPr>
            <a:spLocks noChangeShapeType="1"/>
          </p:cNvSpPr>
          <p:nvPr/>
        </p:nvSpPr>
        <p:spPr bwMode="gray">
          <a:xfrm>
            <a:off x="1076935" y="25755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57"/>
          <p:cNvSpPr>
            <a:spLocks noChangeArrowheads="1"/>
          </p:cNvSpPr>
          <p:nvPr/>
        </p:nvSpPr>
        <p:spPr bwMode="gray">
          <a:xfrm rot="3419336">
            <a:off x="720764" y="199933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2143735" y="2086648"/>
            <a:ext cx="29974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8" name="Text Box 259"/>
          <p:cNvSpPr txBox="1">
            <a:spLocks noChangeArrowheads="1"/>
          </p:cNvSpPr>
          <p:nvPr/>
        </p:nvSpPr>
        <p:spPr bwMode="gray">
          <a:xfrm>
            <a:off x="848335" y="20421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9" name="Line 260"/>
          <p:cNvSpPr>
            <a:spLocks noChangeShapeType="1"/>
          </p:cNvSpPr>
          <p:nvPr/>
        </p:nvSpPr>
        <p:spPr bwMode="gray">
          <a:xfrm>
            <a:off x="1076935" y="34137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Rectangle 261"/>
          <p:cNvSpPr>
            <a:spLocks noChangeArrowheads="1"/>
          </p:cNvSpPr>
          <p:nvPr/>
        </p:nvSpPr>
        <p:spPr bwMode="gray">
          <a:xfrm rot="3419336">
            <a:off x="792772" y="283753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62"/>
          <p:cNvSpPr txBox="1">
            <a:spLocks noChangeArrowheads="1"/>
          </p:cNvSpPr>
          <p:nvPr/>
        </p:nvSpPr>
        <p:spPr bwMode="gray">
          <a:xfrm>
            <a:off x="848335" y="28803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45" name="Line 263"/>
          <p:cNvSpPr>
            <a:spLocks noChangeShapeType="1"/>
          </p:cNvSpPr>
          <p:nvPr/>
        </p:nvSpPr>
        <p:spPr bwMode="gray">
          <a:xfrm>
            <a:off x="1078523" y="4250411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Rectangle 264"/>
          <p:cNvSpPr>
            <a:spLocks noChangeArrowheads="1"/>
          </p:cNvSpPr>
          <p:nvPr/>
        </p:nvSpPr>
        <p:spPr bwMode="gray">
          <a:xfrm rot="3419336">
            <a:off x="792772" y="3675736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848335" y="37185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8" name="Line 266"/>
          <p:cNvSpPr>
            <a:spLocks noChangeShapeType="1"/>
          </p:cNvSpPr>
          <p:nvPr/>
        </p:nvSpPr>
        <p:spPr bwMode="gray">
          <a:xfrm>
            <a:off x="1076935" y="5950623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Rectangle 267"/>
          <p:cNvSpPr>
            <a:spLocks noChangeArrowheads="1"/>
          </p:cNvSpPr>
          <p:nvPr/>
        </p:nvSpPr>
        <p:spPr bwMode="ltGray">
          <a:xfrm rot="3419336">
            <a:off x="792772" y="5374361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0" name="Text Box 268"/>
          <p:cNvSpPr txBox="1">
            <a:spLocks noChangeArrowheads="1"/>
          </p:cNvSpPr>
          <p:nvPr/>
        </p:nvSpPr>
        <p:spPr bwMode="gray">
          <a:xfrm>
            <a:off x="848335" y="541722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51" name="Text Box 269"/>
          <p:cNvSpPr txBox="1">
            <a:spLocks noChangeArrowheads="1"/>
          </p:cNvSpPr>
          <p:nvPr/>
        </p:nvSpPr>
        <p:spPr bwMode="gray">
          <a:xfrm>
            <a:off x="2143735" y="2948661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2" name="Text Box 270"/>
          <p:cNvSpPr txBox="1">
            <a:spLocks noChangeArrowheads="1"/>
          </p:cNvSpPr>
          <p:nvPr/>
        </p:nvSpPr>
        <p:spPr bwMode="gray">
          <a:xfrm>
            <a:off x="2143735" y="378844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3" name="Text Box 271"/>
          <p:cNvSpPr txBox="1">
            <a:spLocks noChangeArrowheads="1"/>
          </p:cNvSpPr>
          <p:nvPr/>
        </p:nvSpPr>
        <p:spPr bwMode="gray">
          <a:xfrm>
            <a:off x="2143735" y="462982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4" name="Text Box 272"/>
          <p:cNvSpPr txBox="1">
            <a:spLocks noChangeArrowheads="1"/>
          </p:cNvSpPr>
          <p:nvPr/>
        </p:nvSpPr>
        <p:spPr bwMode="gray">
          <a:xfrm>
            <a:off x="2143735" y="548072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" t="9379" r="49043" b="60501"/>
          <a:stretch/>
        </p:blipFill>
        <p:spPr>
          <a:xfrm>
            <a:off x="145811" y="369251"/>
            <a:ext cx="7295136" cy="61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19" name="Line 253"/>
          <p:cNvSpPr>
            <a:spLocks noChangeShapeType="1"/>
          </p:cNvSpPr>
          <p:nvPr/>
        </p:nvSpPr>
        <p:spPr bwMode="gray">
          <a:xfrm>
            <a:off x="1076935" y="50901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Rectangle 254"/>
          <p:cNvSpPr>
            <a:spLocks noChangeArrowheads="1"/>
          </p:cNvSpPr>
          <p:nvPr/>
        </p:nvSpPr>
        <p:spPr bwMode="gray">
          <a:xfrm rot="3419336">
            <a:off x="792772" y="4513936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1" name="Text Box 255"/>
          <p:cNvSpPr txBox="1">
            <a:spLocks noChangeArrowheads="1"/>
          </p:cNvSpPr>
          <p:nvPr/>
        </p:nvSpPr>
        <p:spPr bwMode="gray">
          <a:xfrm>
            <a:off x="848335" y="45567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2" name="Line 256"/>
          <p:cNvSpPr>
            <a:spLocks noChangeShapeType="1"/>
          </p:cNvSpPr>
          <p:nvPr/>
        </p:nvSpPr>
        <p:spPr bwMode="gray">
          <a:xfrm>
            <a:off x="1076935" y="25755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57"/>
          <p:cNvSpPr>
            <a:spLocks noChangeArrowheads="1"/>
          </p:cNvSpPr>
          <p:nvPr/>
        </p:nvSpPr>
        <p:spPr bwMode="gray">
          <a:xfrm rot="3419336">
            <a:off x="720764" y="199933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2143735" y="2086648"/>
            <a:ext cx="29974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8" name="Text Box 259"/>
          <p:cNvSpPr txBox="1">
            <a:spLocks noChangeArrowheads="1"/>
          </p:cNvSpPr>
          <p:nvPr/>
        </p:nvSpPr>
        <p:spPr bwMode="gray">
          <a:xfrm>
            <a:off x="848335" y="20421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9" name="Line 260"/>
          <p:cNvSpPr>
            <a:spLocks noChangeShapeType="1"/>
          </p:cNvSpPr>
          <p:nvPr/>
        </p:nvSpPr>
        <p:spPr bwMode="gray">
          <a:xfrm>
            <a:off x="1076935" y="3413798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Rectangle 261"/>
          <p:cNvSpPr>
            <a:spLocks noChangeArrowheads="1"/>
          </p:cNvSpPr>
          <p:nvPr/>
        </p:nvSpPr>
        <p:spPr bwMode="gray">
          <a:xfrm rot="3419336">
            <a:off x="792772" y="2837536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62"/>
          <p:cNvSpPr txBox="1">
            <a:spLocks noChangeArrowheads="1"/>
          </p:cNvSpPr>
          <p:nvPr/>
        </p:nvSpPr>
        <p:spPr bwMode="gray">
          <a:xfrm>
            <a:off x="848335" y="28803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45" name="Line 263"/>
          <p:cNvSpPr>
            <a:spLocks noChangeShapeType="1"/>
          </p:cNvSpPr>
          <p:nvPr/>
        </p:nvSpPr>
        <p:spPr bwMode="gray">
          <a:xfrm>
            <a:off x="1078523" y="4250411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Rectangle 264"/>
          <p:cNvSpPr>
            <a:spLocks noChangeArrowheads="1"/>
          </p:cNvSpPr>
          <p:nvPr/>
        </p:nvSpPr>
        <p:spPr bwMode="gray">
          <a:xfrm rot="3419336">
            <a:off x="792772" y="3675736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848335" y="371859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8" name="Line 266"/>
          <p:cNvSpPr>
            <a:spLocks noChangeShapeType="1"/>
          </p:cNvSpPr>
          <p:nvPr/>
        </p:nvSpPr>
        <p:spPr bwMode="gray">
          <a:xfrm>
            <a:off x="1076935" y="5950623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Rectangle 267"/>
          <p:cNvSpPr>
            <a:spLocks noChangeArrowheads="1"/>
          </p:cNvSpPr>
          <p:nvPr/>
        </p:nvSpPr>
        <p:spPr bwMode="ltGray">
          <a:xfrm rot="3419336">
            <a:off x="792772" y="5374361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0" name="Text Box 268"/>
          <p:cNvSpPr txBox="1">
            <a:spLocks noChangeArrowheads="1"/>
          </p:cNvSpPr>
          <p:nvPr/>
        </p:nvSpPr>
        <p:spPr bwMode="gray">
          <a:xfrm>
            <a:off x="848335" y="541722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51" name="Text Box 269"/>
          <p:cNvSpPr txBox="1">
            <a:spLocks noChangeArrowheads="1"/>
          </p:cNvSpPr>
          <p:nvPr/>
        </p:nvSpPr>
        <p:spPr bwMode="gray">
          <a:xfrm>
            <a:off x="2143735" y="2948661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2" name="Text Box 270"/>
          <p:cNvSpPr txBox="1">
            <a:spLocks noChangeArrowheads="1"/>
          </p:cNvSpPr>
          <p:nvPr/>
        </p:nvSpPr>
        <p:spPr bwMode="gray">
          <a:xfrm>
            <a:off x="2143735" y="378844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3" name="Text Box 271"/>
          <p:cNvSpPr txBox="1">
            <a:spLocks noChangeArrowheads="1"/>
          </p:cNvSpPr>
          <p:nvPr/>
        </p:nvSpPr>
        <p:spPr bwMode="gray">
          <a:xfrm>
            <a:off x="2143735" y="462982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54" name="Text Box 272"/>
          <p:cNvSpPr txBox="1">
            <a:spLocks noChangeArrowheads="1"/>
          </p:cNvSpPr>
          <p:nvPr/>
        </p:nvSpPr>
        <p:spPr bwMode="gray">
          <a:xfrm>
            <a:off x="2143735" y="548072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Вставьте Ваш текст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4" t="9336" r="1332" b="60843"/>
          <a:stretch/>
        </p:blipFill>
        <p:spPr>
          <a:xfrm>
            <a:off x="251520" y="306669"/>
            <a:ext cx="7207917" cy="626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1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" t="38637" r="48907" b="30681"/>
          <a:stretch/>
        </p:blipFill>
        <p:spPr>
          <a:xfrm>
            <a:off x="251520" y="188640"/>
            <a:ext cx="7250401" cy="6334560"/>
          </a:xfrm>
        </p:spPr>
      </p:pic>
    </p:spTree>
    <p:extLst>
      <p:ext uri="{BB962C8B-B14F-4D97-AF65-F5344CB8AC3E}">
        <p14:creationId xmlns:p14="http://schemas.microsoft.com/office/powerpoint/2010/main" val="290718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59" t="38757" r="1617" b="30636"/>
          <a:stretch/>
        </p:blipFill>
        <p:spPr>
          <a:xfrm>
            <a:off x="251520" y="188640"/>
            <a:ext cx="7219503" cy="6480720"/>
          </a:xfrm>
        </p:spPr>
      </p:pic>
    </p:spTree>
    <p:extLst>
      <p:ext uri="{BB962C8B-B14F-4D97-AF65-F5344CB8AC3E}">
        <p14:creationId xmlns:p14="http://schemas.microsoft.com/office/powerpoint/2010/main" val="3188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" t="68726" r="49018" b="1545"/>
          <a:stretch/>
        </p:blipFill>
        <p:spPr>
          <a:xfrm>
            <a:off x="251520" y="260648"/>
            <a:ext cx="7344816" cy="6408712"/>
          </a:xfrm>
        </p:spPr>
      </p:pic>
    </p:spTree>
    <p:extLst>
      <p:ext uri="{BB962C8B-B14F-4D97-AF65-F5344CB8AC3E}">
        <p14:creationId xmlns:p14="http://schemas.microsoft.com/office/powerpoint/2010/main" val="159329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4" t="69053" r="1814" b="1175"/>
          <a:stretch/>
        </p:blipFill>
        <p:spPr>
          <a:xfrm>
            <a:off x="251520" y="171756"/>
            <a:ext cx="7416824" cy="6479065"/>
          </a:xfrm>
        </p:spPr>
      </p:pic>
    </p:spTree>
    <p:extLst>
      <p:ext uri="{BB962C8B-B14F-4D97-AF65-F5344CB8AC3E}">
        <p14:creationId xmlns:p14="http://schemas.microsoft.com/office/powerpoint/2010/main" val="394732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-243408"/>
            <a:ext cx="6264696" cy="1224136"/>
          </a:xfrm>
        </p:spPr>
        <p:txBody>
          <a:bodyPr/>
          <a:lstStyle/>
          <a:p>
            <a:r>
              <a:rPr lang="ru-RU" dirty="0" smtClean="0"/>
              <a:t>Выставка наших работ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07" y="764704"/>
            <a:ext cx="8856985" cy="59231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1695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7d86cfe4f42d4ce1c5587868a8c774fc3c79e1c"/>
</p:tagLst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</TotalTime>
  <Words>110</Words>
  <Application>Microsoft Office PowerPoint</Application>
  <PresentationFormat>Экран (4:3)</PresentationFormat>
  <Paragraphs>37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Урок ИЗО в 1 классе   ОЛЕНЁНОК  И СЕВЕРНОЕ СИЯНИЕ</vt:lpstr>
      <vt:lpstr>Презентация PowerPoint</vt:lpstr>
      <vt:lpstr>Заголовок слайда</vt:lpstr>
      <vt:lpstr>Заголовок слайда</vt:lpstr>
      <vt:lpstr>Презентация PowerPoint</vt:lpstr>
      <vt:lpstr>Презентация PowerPoint</vt:lpstr>
      <vt:lpstr>Презентация PowerPoint</vt:lpstr>
      <vt:lpstr>Презентация PowerPoint</vt:lpstr>
      <vt:lpstr>Выставка наших работ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Красивый зимний пейзаж</dc:title>
  <dc:creator>obstinate</dc:creator>
  <dc:description>Шаблон презентации с сайта https://presentation-creation.ru/</dc:description>
  <cp:lastModifiedBy>Татьяна</cp:lastModifiedBy>
  <cp:revision>1167</cp:revision>
  <dcterms:created xsi:type="dcterms:W3CDTF">2018-02-25T09:09:03Z</dcterms:created>
  <dcterms:modified xsi:type="dcterms:W3CDTF">2024-01-29T13:48:23Z</dcterms:modified>
</cp:coreProperties>
</file>