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6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033AE5-0EF3-4D2C-86B3-E77DD4A44587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5EABE2-BE93-47EC-9856-6A224B98D4B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s://fs.znanio.ru/d5af0e/e9/e7/7dc50432e88dce39ddf1a3901597021dc3.jpg"/>
          <p:cNvPicPr>
            <a:picLocks noChangeAspect="1" noChangeArrowheads="1"/>
          </p:cNvPicPr>
          <p:nvPr/>
        </p:nvPicPr>
        <p:blipFill>
          <a:blip r:embed="rId2" cstate="print"/>
          <a:srcRect l="6154" t="12372" r="26154" b="9273"/>
          <a:stretch>
            <a:fillRect/>
          </a:stretch>
        </p:blipFill>
        <p:spPr bwMode="auto">
          <a:xfrm>
            <a:off x="3059832" y="836712"/>
            <a:ext cx="5904656" cy="50994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 rot="21307251">
            <a:off x="280788" y="233002"/>
            <a:ext cx="5518242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1">
              <a:avLst/>
            </a:prstTxWarp>
            <a:spAutoFit/>
          </a:bodyPr>
          <a:lstStyle/>
          <a:p>
            <a:pPr algn="ctr"/>
            <a:r>
              <a:rPr lang="ru-RU" sz="5400" b="1" dirty="0" smtClean="0">
                <a:ln w="18000">
                  <a:solidFill>
                    <a:srgbClr val="FFFF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Индийский </a:t>
            </a:r>
            <a:r>
              <a:rPr lang="ru-RU" sz="5400" b="1" dirty="0" smtClean="0">
                <a:ln w="18000">
                  <a:solidFill>
                    <a:srgbClr val="FFFF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океан</a:t>
            </a:r>
            <a:endParaRPr lang="ru-RU" sz="5400" b="1" cap="none" spc="0" dirty="0">
              <a:ln w="18000">
                <a:solidFill>
                  <a:srgbClr val="FFFF00"/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>
          <a:xfrm>
            <a:off x="5724128" y="1916832"/>
            <a:ext cx="3096344" cy="4785395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Индийский океан (76 млн. кв. км) — район древнейших цивилизаций. Мореплавание здесь стало развиваться гораздо раньше, чем в других океанах. Средняя глубина океана – 3700 метров. </a:t>
            </a:r>
            <a:endParaRPr lang="ru-RU" dirty="0"/>
          </a:p>
        </p:txBody>
      </p:sp>
      <p:pic>
        <p:nvPicPr>
          <p:cNvPr id="6146" name="Picture 2" descr="https://newspostrussia.ru/wp-content/uploads/2022/10/1665807120_Nature-Food-izmeneniya-dipolya-v-Indiiyskom-okeane-snizhayut-urozhaiynost-pshenicy-v-Avstralii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484784"/>
            <a:ext cx="5508104" cy="344256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42844" y="188640"/>
            <a:ext cx="900115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Северный Ледовитый океан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quarter" idx="1"/>
          </p:nvPr>
        </p:nvSpPr>
        <p:spPr>
          <a:xfrm>
            <a:off x="5940152" y="2132856"/>
            <a:ext cx="2746648" cy="3993307"/>
          </a:xfrm>
        </p:spPr>
        <p:txBody>
          <a:bodyPr>
            <a:normAutofit fontScale="62500" lnSpcReduction="20000"/>
          </a:bodyPr>
          <a:lstStyle/>
          <a:p>
            <a:r>
              <a:rPr lang="ru-RU" dirty="0" smtClean="0"/>
              <a:t>Северный Ледовитый океан (15 млн. кв. км) расположен в Арктике и занимает обширные пространства вокруг северного полюса. Максимальная глубина — 5527м. Береговая линия сильно иссечена морями и заливами, а по количеству островов и архипелагов, Северный Ледовитый занимает второе место после такого гиганта, как Тихий океан. Самая характерная часть этого океана — наличие льдов. </a:t>
            </a:r>
            <a:endParaRPr lang="ru-RU" dirty="0"/>
          </a:p>
        </p:txBody>
      </p:sp>
      <p:pic>
        <p:nvPicPr>
          <p:cNvPr id="4098" name="Picture 2" descr="https://vsegda-pomnim.com/uploads/posts/2022-04/1651050975_9-vsegda-pomnim-com-p-ledovitii-okean-foto-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988840"/>
            <a:ext cx="5913119" cy="37927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28597" y="142852"/>
            <a:ext cx="842968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Евразия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83568" y="4797152"/>
            <a:ext cx="82089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Самым большим материком на Земле является Евразия. Ее площадь занимает </a:t>
            </a:r>
            <a:r>
              <a:rPr lang="ru-RU" b="1" dirty="0" smtClean="0"/>
              <a:t>36%</a:t>
            </a:r>
            <a:r>
              <a:rPr lang="ru-RU" dirty="0" smtClean="0"/>
              <a:t> всей твердой поверхности и составляет около </a:t>
            </a:r>
            <a:r>
              <a:rPr lang="ru-RU" b="1" dirty="0" smtClean="0"/>
              <a:t>55 </a:t>
            </a:r>
            <a:r>
              <a:rPr lang="ru-RU" b="1" dirty="0" err="1" smtClean="0"/>
              <a:t>млн</a:t>
            </a:r>
            <a:r>
              <a:rPr lang="ru-RU" dirty="0" smtClean="0"/>
              <a:t> квадратных километров. </a:t>
            </a:r>
            <a:r>
              <a:rPr lang="ru-RU" i="1" dirty="0" smtClean="0"/>
              <a:t>Уральские горы</a:t>
            </a:r>
            <a:r>
              <a:rPr lang="ru-RU" dirty="0" smtClean="0"/>
              <a:t> делят континент на две части света: Европу и Азию. Самую большую часть Евразии занимает Россия.</a:t>
            </a:r>
            <a:endParaRPr lang="ru-RU" dirty="0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pic>
        <p:nvPicPr>
          <p:cNvPr id="12292" name="Picture 4" descr="C:\Users\Acer\AppData\Local\Packages\Microsoft.Windows.Photos_8wekyb3d8bbwe\TempState\ShareServiceTempFolder\2024-01-27_13-51-56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1052736"/>
            <a:ext cx="5919989" cy="320548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28596" y="142852"/>
            <a:ext cx="842968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АФРИКА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quarter" idx="1"/>
          </p:nvPr>
        </p:nvSpPr>
        <p:spPr>
          <a:xfrm>
            <a:off x="457200" y="4869160"/>
            <a:ext cx="8229600" cy="1512168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dirty="0" smtClean="0">
                <a:latin typeface="Arial Black" pitchFamily="34" charset="0"/>
              </a:rPr>
              <a:t>Вторым по площади материком на Земле является Африка. Площадь этого континента – </a:t>
            </a:r>
            <a:r>
              <a:rPr lang="ru-RU" b="1" dirty="0" smtClean="0">
                <a:latin typeface="Arial Black" pitchFamily="34" charset="0"/>
              </a:rPr>
              <a:t>30 </a:t>
            </a:r>
            <a:r>
              <a:rPr lang="ru-RU" b="1" dirty="0" err="1" smtClean="0">
                <a:latin typeface="Arial Black" pitchFamily="34" charset="0"/>
              </a:rPr>
              <a:t>млн</a:t>
            </a:r>
            <a:r>
              <a:rPr lang="ru-RU" dirty="0" smtClean="0">
                <a:latin typeface="Arial Black" pitchFamily="34" charset="0"/>
              </a:rPr>
              <a:t> квадратных километров (</a:t>
            </a:r>
            <a:r>
              <a:rPr lang="ru-RU" b="1" dirty="0" smtClean="0">
                <a:latin typeface="Arial Black" pitchFamily="34" charset="0"/>
              </a:rPr>
              <a:t>6%</a:t>
            </a:r>
            <a:r>
              <a:rPr lang="ru-RU" dirty="0" smtClean="0">
                <a:latin typeface="Arial Black" pitchFamily="34" charset="0"/>
              </a:rPr>
              <a:t> суши)</a:t>
            </a:r>
            <a:endParaRPr lang="ru-RU" dirty="0">
              <a:latin typeface="Arial Black" pitchFamily="34" charset="0"/>
            </a:endParaRPr>
          </a:p>
        </p:txBody>
      </p:sp>
      <p:pic>
        <p:nvPicPr>
          <p:cNvPr id="11266" name="Picture 2" descr="https://my-dict.ru/media/a/2021/05/19/605bddf145c7af637536deaf/0_605c8add883146.1847579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980728"/>
            <a:ext cx="3312368" cy="398727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Picture 1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"/>
            <a:ext cx="6336704" cy="4797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611560" y="4941168"/>
            <a:ext cx="824440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 </a:t>
            </a:r>
            <a:r>
              <a:rPr lang="ru-RU" sz="2400" dirty="0" smtClean="0"/>
              <a:t>В северной части Западного полушария располагается Северная Америка. Площадь этого континента занимает </a:t>
            </a:r>
            <a:r>
              <a:rPr lang="ru-RU" sz="2400" b="1" dirty="0" smtClean="0"/>
              <a:t>20 </a:t>
            </a:r>
            <a:r>
              <a:rPr lang="ru-RU" sz="2400" b="1" dirty="0" err="1" smtClean="0"/>
              <a:t>млн</a:t>
            </a:r>
            <a:r>
              <a:rPr lang="ru-RU" sz="2400" dirty="0" smtClean="0"/>
              <a:t> </a:t>
            </a:r>
            <a:r>
              <a:rPr lang="ru-RU" sz="2400" dirty="0" smtClean="0"/>
              <a:t>километров 2</a:t>
            </a:r>
            <a:r>
              <a:rPr lang="ru-RU" sz="2400" dirty="0" smtClean="0"/>
              <a:t>. </a:t>
            </a:r>
            <a:r>
              <a:rPr lang="ru-RU" sz="2400" dirty="0" smtClean="0"/>
              <a:t>Континент </a:t>
            </a:r>
            <a:r>
              <a:rPr lang="ru-RU" sz="2400" dirty="0" smtClean="0"/>
              <a:t>был открыт в </a:t>
            </a:r>
            <a:r>
              <a:rPr lang="ru-RU" sz="2400" b="1" dirty="0" smtClean="0"/>
              <a:t>1502</a:t>
            </a:r>
            <a:r>
              <a:rPr lang="ru-RU" sz="2400" dirty="0" smtClean="0"/>
              <a:t> году.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214290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>
                    <a:lumMod val="40000"/>
                    <a:lumOff val="60000"/>
                  </a:schemeClr>
                </a:solidFill>
              </a:rPr>
              <a:t>Южная Америка</a:t>
            </a:r>
            <a:endParaRPr lang="ru-RU" sz="4400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9217" name="Picture 1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124744"/>
            <a:ext cx="4644008" cy="3822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Прямоугольник 7"/>
          <p:cNvSpPr/>
          <p:nvPr/>
        </p:nvSpPr>
        <p:spPr>
          <a:xfrm>
            <a:off x="323528" y="5380672"/>
            <a:ext cx="82809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Континент, который преимущественно располагается в Западном и Южном полушариях нашей планеты. Материк занимает около </a:t>
            </a:r>
            <a:r>
              <a:rPr lang="ru-RU" b="1" dirty="0" smtClean="0"/>
              <a:t>18 </a:t>
            </a:r>
            <a:r>
              <a:rPr lang="ru-RU" b="1" dirty="0" err="1" smtClean="0"/>
              <a:t>млн</a:t>
            </a:r>
            <a:r>
              <a:rPr lang="ru-RU" dirty="0" smtClean="0"/>
              <a:t> квадратных километров. На нем проживает свыше </a:t>
            </a:r>
            <a:r>
              <a:rPr lang="ru-RU" b="1" dirty="0" smtClean="0"/>
              <a:t>400 </a:t>
            </a:r>
            <a:r>
              <a:rPr lang="ru-RU" b="1" dirty="0" err="1" smtClean="0"/>
              <a:t>млн</a:t>
            </a:r>
            <a:r>
              <a:rPr lang="ru-RU" dirty="0" smtClean="0"/>
              <a:t> человек.</a:t>
            </a: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203848" y="548680"/>
            <a:ext cx="3000396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Австралия</a:t>
            </a:r>
            <a:endParaRPr lang="ru-RU" sz="36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268760"/>
            <a:ext cx="4719702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5580112" y="1484784"/>
            <a:ext cx="3347864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Материк, находящийся в Восточном и Южном полушариях нашей планеты. Всю его территорию занимает одна страна. Которая имеет такое же название – Австралия. Площадь этого материка составляет </a:t>
            </a:r>
            <a:r>
              <a:rPr lang="ru-RU" b="1" dirty="0" smtClean="0"/>
              <a:t>8 </a:t>
            </a:r>
            <a:r>
              <a:rPr lang="ru-RU" b="1" dirty="0" err="1" smtClean="0"/>
              <a:t>млн</a:t>
            </a:r>
            <a:r>
              <a:rPr lang="ru-RU" dirty="0" smtClean="0"/>
              <a:t> километров. Или </a:t>
            </a:r>
            <a:r>
              <a:rPr lang="ru-RU" b="1" dirty="0" smtClean="0"/>
              <a:t>5%</a:t>
            </a:r>
            <a:r>
              <a:rPr lang="ru-RU" dirty="0" smtClean="0"/>
              <a:t> от общей площади суши. Треть территории материка занимает пустыня.</a:t>
            </a: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57158" y="285728"/>
            <a:ext cx="850112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20000"/>
                    <a:lumOff val="80000"/>
                  </a:schemeClr>
                </a:solidFill>
              </a:rPr>
              <a:t>Антарктида</a:t>
            </a:r>
            <a:endParaRPr lang="ru-RU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196752"/>
            <a:ext cx="4601847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4860032" y="1484784"/>
            <a:ext cx="3923928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err="1" smtClean="0"/>
              <a:t>Антаркти́да</a:t>
            </a:r>
            <a:r>
              <a:rPr lang="ru-RU" sz="2400" dirty="0" smtClean="0"/>
              <a:t> — </a:t>
            </a:r>
            <a:r>
              <a:rPr lang="ru-RU" sz="2400" b="1" dirty="0" smtClean="0"/>
              <a:t>континент, расположенный на самом юге Земли</a:t>
            </a:r>
            <a:r>
              <a:rPr lang="ru-RU" sz="2400" dirty="0" smtClean="0"/>
              <a:t>. Центр Антарктиды примерно совпадает с Южным географическим полюсом. Омывается Атлантическим, Индийским и Тихим океанами.</a:t>
            </a:r>
            <a:endParaRPr lang="ru-RU" sz="24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85721" y="142852"/>
            <a:ext cx="857256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Wave2">
              <a:avLst/>
            </a:prstTxWarp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Тихий </a:t>
            </a:r>
            <a:r>
              <a:rPr lang="ru-RU" sz="5400" b="1" cap="none" spc="0" dirty="0" smtClean="0">
                <a:ln w="1905"/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океан</a:t>
            </a:r>
            <a:endParaRPr lang="ru-RU" sz="5400" b="1" cap="none" spc="0" dirty="0">
              <a:ln w="1905"/>
              <a:solidFill>
                <a:schemeClr val="tx2">
                  <a:lumMod val="60000"/>
                  <a:lumOff val="4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940152" y="1916832"/>
            <a:ext cx="2736304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Тихий океан — самый богатый по количеству видов животных и растений. В его водах обитает свыше 100 тыс. видов животных. Здесь добывается почти половина улова рыбы во всем мире. Через этот океан проложены важнейшие морские пути, связывающие сразу 4 материка.</a:t>
            </a:r>
            <a:endParaRPr lang="ru-RU" dirty="0"/>
          </a:p>
        </p:txBody>
      </p:sp>
      <p:pic>
        <p:nvPicPr>
          <p:cNvPr id="8194" name="Picture 2" descr="https://avatars.mds.yandex.net/i?id=8445129054ce5b4ce9e455f57c528b48_l-5233210-images-thumbs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556792"/>
            <a:ext cx="5034142" cy="43204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51520" y="116632"/>
            <a:ext cx="849694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DoubleWave1">
              <a:avLst/>
            </a:prstTxWarp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Атлантический океан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7169" name="Picture 1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060848"/>
            <a:ext cx="4536504" cy="4248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5004048" y="2276872"/>
            <a:ext cx="367240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Атлантический океан занимает площадь в 92 млн. кв. км. Этот океан, подобно огромному проливу, соединяет два полюса нашей планеты. По центру океана проходит Срединно-Атлантический хребет, славящийся неустойчивостью земной коры. Отдельные вершины этого хребта поднимаются над водой и образуют острова, крупнейшим из которых является Исландия. </a:t>
            </a:r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71</TotalTime>
  <Words>285</Words>
  <Application>Microsoft Office PowerPoint</Application>
  <PresentationFormat>Экран (4:3)</PresentationFormat>
  <Paragraphs>20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Эркер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Аня</dc:creator>
  <cp:lastModifiedBy>Acer</cp:lastModifiedBy>
  <cp:revision>9</cp:revision>
  <dcterms:created xsi:type="dcterms:W3CDTF">2011-11-28T18:51:55Z</dcterms:created>
  <dcterms:modified xsi:type="dcterms:W3CDTF">2024-01-29T11:10:19Z</dcterms:modified>
</cp:coreProperties>
</file>