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38" y="-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34834-10AB-4619-8A0D-0F00C8C2AF6B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3116-4EEB-48B6-964B-18AB555C4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6973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34834-10AB-4619-8A0D-0F00C8C2AF6B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3116-4EEB-48B6-964B-18AB555C4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431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34834-10AB-4619-8A0D-0F00C8C2AF6B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3116-4EEB-48B6-964B-18AB555C4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425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34834-10AB-4619-8A0D-0F00C8C2AF6B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3116-4EEB-48B6-964B-18AB555C4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205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34834-10AB-4619-8A0D-0F00C8C2AF6B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3116-4EEB-48B6-964B-18AB555C4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1676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34834-10AB-4619-8A0D-0F00C8C2AF6B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3116-4EEB-48B6-964B-18AB555C4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2653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34834-10AB-4619-8A0D-0F00C8C2AF6B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3116-4EEB-48B6-964B-18AB555C4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1490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34834-10AB-4619-8A0D-0F00C8C2AF6B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3116-4EEB-48B6-964B-18AB555C4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3462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34834-10AB-4619-8A0D-0F00C8C2AF6B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3116-4EEB-48B6-964B-18AB555C4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8768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34834-10AB-4619-8A0D-0F00C8C2AF6B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3116-4EEB-48B6-964B-18AB555C4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7517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34834-10AB-4619-8A0D-0F00C8C2AF6B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3116-4EEB-48B6-964B-18AB555C4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923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34834-10AB-4619-8A0D-0F00C8C2AF6B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23116-4EEB-48B6-964B-18AB555C4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2456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" y="766618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на тему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«Мини – музей времени»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2181" y="287612"/>
            <a:ext cx="2327565" cy="18747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272" y="2357872"/>
            <a:ext cx="1154545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Участники проекта: </a:t>
            </a:r>
            <a:r>
              <a:rPr lang="ru-RU" sz="20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дети 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старшего дошкольного возраста (5-7 лет), </a:t>
            </a:r>
            <a:r>
              <a:rPr lang="ru-RU" sz="20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родители, воспитатели, 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специалисты.</a:t>
            </a:r>
            <a:endParaRPr lang="ru-RU" sz="2000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Длительность проекта: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краткосрочный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Aharoni" panose="02010803020104030203" pitchFamily="2" charset="-79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Тип проекта: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познавательно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-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исследовательский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Актуальность: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Умение ориентироваться во времени дает детям возможность успешно развиваться, овладевать различными видами деятельности, познавать окружающий мир. В повседневной жизни ребенок постоянно сталкивается с различными временными категориями, которыми пользуются взрослые в своей речи и общении, видит календарь, часы. Освоение временных понятий детьми протекает с разной скоростью и характеризуется крайней неустойчивостью.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Проблема: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дети имеют необходимые временные понятия, но недостаточно умеют применять их в повседневной жизни. Причина этого заключается в недостаточном взаимодействии всех участников педагогического процесса (педагогов и родителей) в решении проблем связанных с формированием у детей временных представлений.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360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31779" y="704740"/>
            <a:ext cx="1152844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создать специальные условия для развития интереса к понятию «время» через отдельные факты и сведения о разных способах и средствах измерения, фиксирования времени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 </a:t>
            </a:r>
          </a:p>
          <a:p>
            <a:pPr algn="just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	пополнить предметно-пространственную развивающую среду по теме проекта;</a:t>
            </a:r>
          </a:p>
          <a:p>
            <a:pPr algn="just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	сформировать у воспитанников представление о музее;</a:t>
            </a:r>
          </a:p>
          <a:p>
            <a:pPr algn="just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	сформировать систему знаний о временных отношениях, об умении людей ориентироваться во времени с древних времен и по сей день, о способах его измерения, о роли в жизни человека;</a:t>
            </a:r>
          </a:p>
          <a:p>
            <a:pPr algn="just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	развивать навыки использования в речи слов, обозначающих временные категории, развивать поисковую деятельность, творческую активность;</a:t>
            </a:r>
          </a:p>
          <a:p>
            <a:pPr algn="just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	поддержать детскую инициативу и самостоятельность детей в разных видах деятельности; </a:t>
            </a:r>
          </a:p>
          <a:p>
            <a:pPr algn="just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	привлечь воспитанников и родителей  к сбору информации по данной теме, экспонатов для мини-музея;</a:t>
            </a:r>
          </a:p>
          <a:p>
            <a:pPr algn="just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	расширить кругозор детей через знакомство с разными видами часов и назначением часов;</a:t>
            </a:r>
          </a:p>
          <a:p>
            <a:pPr algn="just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	 воспитать желание «беречь» время </a:t>
            </a:r>
          </a:p>
          <a:p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955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387588" y="600332"/>
            <a:ext cx="7416824" cy="5760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                            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"модели трех вопросов"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2759074" y="1309364"/>
            <a:ext cx="484632" cy="4393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5834838" y="1309364"/>
            <a:ext cx="484632" cy="4393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8910602" y="1317862"/>
            <a:ext cx="484632" cy="4393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05246" y="1823656"/>
            <a:ext cx="2592288" cy="6732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Что дети знают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17692" y="1823656"/>
            <a:ext cx="2592288" cy="6732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Что дети хотят узнать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856774" y="1832154"/>
            <a:ext cx="2592288" cy="6732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Можно узнать если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05246" y="2629848"/>
            <a:ext cx="2592288" cy="36907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 идет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 смотрят по часам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Часы бывают разной формы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 идет, но мы его не видим.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 часам определяют во сколько надо идти в детский сад.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Times New Roman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17692" y="2618046"/>
            <a:ext cx="2592288" cy="37204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раньше определяли время?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ли самим сделать часы?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чего делают часы?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двигаются часы?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бывают часы?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6774" y="2618046"/>
            <a:ext cx="2592288" cy="372045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285750" marR="0" lvl="0" indent="-28575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Спросить у родителей, воспитателей.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Times New Roman"/>
              <a:cs typeface="Times New Roman"/>
            </a:endParaRPr>
          </a:p>
          <a:p>
            <a:pPr marL="285750" marR="0" lvl="0" indent="-28575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Посмотреть в книгах и энциклопедиях.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Times New Roman"/>
              <a:cs typeface="Times New Roman"/>
            </a:endParaRPr>
          </a:p>
          <a:p>
            <a:pPr marL="285750" marR="0" lvl="0" indent="-28575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Сходить в библиотеку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.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Times New Roman"/>
              <a:cs typeface="Times New Roman"/>
            </a:endParaRPr>
          </a:p>
          <a:p>
            <a:pPr marL="285750" marR="0" lvl="0" indent="-28575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Спросить у человека, который </a:t>
            </a:r>
            <a:r>
              <a:rPr lang="ru-RU" sz="1400" kern="0" dirty="0" smtClean="0">
                <a:latin typeface="Times New Roman"/>
                <a:ea typeface="Times New Roman"/>
                <a:cs typeface="Times New Roman"/>
              </a:rPr>
              <a:t>много знает о часах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Times New Roman"/>
              <a:cs typeface="Times New Roman"/>
            </a:endParaRPr>
          </a:p>
          <a:p>
            <a:pPr marL="285750" marR="0" lvl="0" indent="-28575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Посмотреть в интернете.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Times New Roman"/>
              <a:cs typeface="Times New Roman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Times New Roman"/>
              </a:rPr>
              <a:t>Подумать.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636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44323" y="3939345"/>
            <a:ext cx="4969162" cy="28124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05954" y="1454942"/>
            <a:ext cx="3120632" cy="51673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1778" y="1196122"/>
            <a:ext cx="5264727" cy="28124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414" y="1725141"/>
            <a:ext cx="4980354" cy="312658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9014" y="238249"/>
            <a:ext cx="117575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В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группах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созданы центры активности, которые способствуют самостоятельной деятельности детей:</a:t>
            </a:r>
          </a:p>
        </p:txBody>
      </p:sp>
    </p:spTree>
    <p:extLst>
      <p:ext uri="{BB962C8B-B14F-4D97-AF65-F5344CB8AC3E}">
        <p14:creationId xmlns:p14="http://schemas.microsoft.com/office/powerpoint/2010/main" xmlns="" val="224334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365125"/>
            <a:ext cx="12191999" cy="57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Познавательно-исследовательская деятельность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1830" y="3745948"/>
            <a:ext cx="5039880" cy="31120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16799" y="1817400"/>
            <a:ext cx="4673601" cy="282974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9988" y="1361391"/>
            <a:ext cx="4106811" cy="27138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8160" y="1690688"/>
            <a:ext cx="3602708" cy="457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293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29309" y="504686"/>
            <a:ext cx="117948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социумом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309" y="1167467"/>
            <a:ext cx="6276254" cy="35523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lum brigh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5036" y="3139786"/>
            <a:ext cx="6188364" cy="35912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817" y="4859342"/>
            <a:ext cx="55634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Встреча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с сотрудником отдела экологического просвещения и учета животных Дирекции природных территорий ГПБУ «Мосприрода».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263354" y="2269612"/>
            <a:ext cx="3722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Экскурсии в библиотеку № 218 (ГБУК г. Москвы «ЦБС ЗАО»).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861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224873" y="197427"/>
            <a:ext cx="5024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со специалистами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11173" y="767052"/>
            <a:ext cx="4712427" cy="29736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4000" y="3739572"/>
            <a:ext cx="295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игры с логопедом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55248" y="3826433"/>
            <a:ext cx="3810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совместного досуга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«Мир времени»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55737" y="6330712"/>
            <a:ext cx="3722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на физкультуре</a:t>
            </a:r>
          </a:p>
        </p:txBody>
      </p:sp>
      <p:pic>
        <p:nvPicPr>
          <p:cNvPr id="1026" name="Picture 2" descr="C:\Новая общая папка\IMG-2c7abfaad676e195688c04ed4a81ab35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200" y="698500"/>
            <a:ext cx="4737100" cy="2971800"/>
          </a:xfrm>
          <a:prstGeom prst="rect">
            <a:avLst/>
          </a:prstGeom>
          <a:noFill/>
        </p:spPr>
      </p:pic>
      <p:pic>
        <p:nvPicPr>
          <p:cNvPr id="1027" name="Picture 3" descr="C:\Новая общая папка\20171212_1357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5387" y="3937000"/>
            <a:ext cx="3795713" cy="22812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017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38545" y="566241"/>
            <a:ext cx="119241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 «Мастерская»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276" y="1015858"/>
            <a:ext cx="4753140" cy="32584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78607" y="1069912"/>
            <a:ext cx="5272520" cy="28185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93258" y="3227577"/>
            <a:ext cx="4276799" cy="22433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461" y="3888510"/>
            <a:ext cx="3547367" cy="23321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8247" y="3617693"/>
            <a:ext cx="4761800" cy="305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104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203199" y="365125"/>
            <a:ext cx="11702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по проекту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0654" y="0"/>
            <a:ext cx="2327565" cy="18747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3199" y="2055813"/>
            <a:ext cx="1198880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ППРС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пополнилась: литературой, фотографиями, иллюстрациями, стихотворениями, рассказами о времени, загадками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дидактическими играми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научились ориентироваться в приборах для измерения времени. Определять время с точностью до часа. Пытаться планировать свою деятельность.</a:t>
            </a: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Свободная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детей в развивающих центрах помогла им самостоятельно осуществлять поиск, включаться в процесс исследования, а не получать готовые знания.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научились  искать информацию, проводить исследования, анализировать и делать выводы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тесном взаимодействии с родителями, их помощи и участии у детей сформировалась система знаний о временных отношениях.</a:t>
            </a: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027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416</Words>
  <Application>Microsoft Office PowerPoint</Application>
  <PresentationFormat>Произвольный</PresentationFormat>
  <Paragraphs>63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Лена</cp:lastModifiedBy>
  <cp:revision>60</cp:revision>
  <dcterms:created xsi:type="dcterms:W3CDTF">2017-12-11T13:19:23Z</dcterms:created>
  <dcterms:modified xsi:type="dcterms:W3CDTF">2017-12-13T05:46:14Z</dcterms:modified>
</cp:coreProperties>
</file>