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C000B2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1219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4.xml"/><Relationship Id="rId5" Type="http://schemas.openxmlformats.org/officeDocument/2006/relationships/slide" Target="slide9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8323" y="116632"/>
            <a:ext cx="7772400" cy="1470025"/>
          </a:xfrm>
        </p:spPr>
        <p:txBody>
          <a:bodyPr/>
          <a:lstStyle/>
          <a:p>
            <a:r>
              <a:rPr lang="ru-RU" dirty="0" smtClean="0"/>
              <a:t>Загадки и ребусы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3808" y="1704993"/>
            <a:ext cx="5634372" cy="403187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haroni" panose="02010803020104030203" pitchFamily="2" charset="-79"/>
              </a:rPr>
              <a:t>Загадки и </a:t>
            </a:r>
            <a:r>
              <a:rPr lang="ru-RU" sz="7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haroni" panose="02010803020104030203" pitchFamily="2" charset="-79"/>
              </a:rPr>
              <a:t>ребусы</a:t>
            </a:r>
          </a:p>
          <a:p>
            <a:pPr algn="ctr"/>
            <a:endParaRPr lang="ru-RU" sz="7200" b="1" i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haroni" panose="02010803020104030203" pitchFamily="2" charset="-79"/>
            </a:endParaRPr>
          </a:p>
          <a:p>
            <a:pPr algn="ctr"/>
            <a:r>
              <a:rPr lang="ru-RU" sz="1600" b="1" i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haroni" panose="02010803020104030203" pitchFamily="2" charset="-79"/>
              </a:rPr>
              <a:t>Воспитатель: </a:t>
            </a:r>
            <a:r>
              <a:rPr lang="ru-RU" sz="1600" b="1" i="1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haroni" panose="02010803020104030203" pitchFamily="2" charset="-79"/>
              </a:rPr>
              <a:t>Решетняк</a:t>
            </a:r>
            <a:r>
              <a:rPr lang="ru-RU" sz="1600" b="1" i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haroni" panose="02010803020104030203" pitchFamily="2" charset="-79"/>
              </a:rPr>
              <a:t> Т.С.</a:t>
            </a:r>
            <a:endParaRPr lang="ru-RU" sz="1600" b="1" i="1" dirty="0" smtClean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haroni" panose="02010803020104030203" pitchFamily="2" charset="-79"/>
            </a:endParaRPr>
          </a:p>
          <a:p>
            <a:pPr algn="ctr"/>
            <a:endParaRPr lang="ru-RU" sz="2400" b="1" i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6336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80728"/>
            <a:ext cx="345638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Всех на свете я сильнее,</a:t>
            </a:r>
          </a:p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Всех на свете я смелее,</a:t>
            </a:r>
          </a:p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Никого я не боюсь,</a:t>
            </a:r>
          </a:p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Никому не покорюсь.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572000" y="4509120"/>
            <a:ext cx="1224136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Огонь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5373216"/>
            <a:ext cx="237626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436099" y="5949280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768" y="620688"/>
            <a:ext cx="417071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732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3" y="565076"/>
            <a:ext cx="446449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Смел огонь,</a:t>
            </a:r>
          </a:p>
          <a:p>
            <a:r>
              <a:rPr lang="ru-RU" sz="2800" b="1" i="1" dirty="0"/>
              <a:t>Они смелее,</a:t>
            </a:r>
          </a:p>
          <a:p>
            <a:r>
              <a:rPr lang="ru-RU" sz="2800" b="1" i="1" dirty="0"/>
              <a:t>Он силен,</a:t>
            </a:r>
          </a:p>
          <a:p>
            <a:r>
              <a:rPr lang="ru-RU" sz="2800" b="1" i="1" dirty="0"/>
              <a:t>Они сильнее,</a:t>
            </a:r>
          </a:p>
          <a:p>
            <a:r>
              <a:rPr lang="ru-RU" sz="2800" b="1" i="1" dirty="0"/>
              <a:t>Их огнем не испугать,</a:t>
            </a:r>
          </a:p>
          <a:p>
            <a:r>
              <a:rPr lang="ru-RU" sz="2800" b="1" i="1" dirty="0"/>
              <a:t>Им к огню не привыкать.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87375" y="3933056"/>
            <a:ext cx="1872208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Пожарные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5517232"/>
            <a:ext cx="252028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4716019" y="5589240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92696"/>
            <a:ext cx="3456384" cy="2801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801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92696"/>
            <a:ext cx="309634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На кухне зажигалка, </a:t>
            </a:r>
          </a:p>
          <a:p>
            <a:r>
              <a:rPr lang="ru-RU" sz="2400" b="1" i="1" dirty="0"/>
              <a:t>Надежней спичек та «мигалка».</a:t>
            </a:r>
          </a:p>
          <a:p>
            <a:r>
              <a:rPr lang="ru-RU" sz="2400" b="1" i="1" dirty="0"/>
              <a:t>Нажмешь на этот инструмент - она родится в сей момент.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51920" y="4437112"/>
            <a:ext cx="1656184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Искра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5229200"/>
            <a:ext cx="237626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4860035" y="5949280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21851"/>
            <a:ext cx="432048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501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38884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/>
              <a:t>В деревянном домике проживают гномики.</a:t>
            </a:r>
          </a:p>
          <a:p>
            <a:pPr algn="ctr"/>
            <a:r>
              <a:rPr lang="ru-RU" sz="2400" b="1" i="1" dirty="0"/>
              <a:t>Уж такие добряки-раздают всем…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3968" y="4437112"/>
            <a:ext cx="216024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спички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5301208"/>
            <a:ext cx="237626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4788027" y="5877272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36712"/>
            <a:ext cx="3168352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503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3" y="116633"/>
            <a:ext cx="446449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Заклубился дым угарный,</a:t>
            </a:r>
          </a:p>
          <a:p>
            <a:pPr algn="ctr"/>
            <a:r>
              <a:rPr lang="ru-RU" sz="3200" b="1" i="1" dirty="0" smtClean="0"/>
              <a:t>Гарью комната полна.</a:t>
            </a:r>
          </a:p>
          <a:p>
            <a:pPr algn="ctr"/>
            <a:r>
              <a:rPr lang="ru-RU" sz="3200" b="1" i="1" dirty="0" smtClean="0"/>
              <a:t>Что пожарный надевает?</a:t>
            </a:r>
          </a:p>
          <a:p>
            <a:pPr algn="ctr"/>
            <a:r>
              <a:rPr lang="ru-RU" sz="3200" b="1" i="1" dirty="0" smtClean="0"/>
              <a:t>Без чего никак нельзя?</a:t>
            </a:r>
            <a:endParaRPr lang="ru-RU" sz="32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211960" y="5363188"/>
            <a:ext cx="1548822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Противогаз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5733256"/>
            <a:ext cx="237626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660232" y="6194921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6672"/>
            <a:ext cx="352839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517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562934"/>
            <a:ext cx="6118983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TopRight"/>
              <a:lightRig rig="threePt" dir="t"/>
            </a:scene3d>
          </a:bodyPr>
          <a:lstStyle/>
          <a:p>
            <a:pPr algn="ctr"/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132856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Надеюсь вам понравились мои поучительные ребусы и загадки 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532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5243" y="75025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Р</a:t>
            </a:r>
            <a:endParaRPr lang="ru-RU" sz="6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844824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9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hlinkClick r:id="rId3" action="ppaction://hlinksldjump"/>
              </a:rPr>
              <a:t>Р</a:t>
            </a:r>
            <a:endParaRPr lang="ru-RU" sz="9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3952534" y="836712"/>
            <a:ext cx="93610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8800" b="1" dirty="0" smtClean="0">
                <a:ln/>
                <a:solidFill>
                  <a:schemeClr val="accent3"/>
                </a:solidFill>
                <a:cs typeface="FrankRuehl" panose="020E0503060101010101" pitchFamily="34" charset="-79"/>
                <a:hlinkClick r:id="rId5" action="ppaction://hlinksldjump"/>
              </a:rPr>
              <a:t>Р</a:t>
            </a:r>
            <a:endParaRPr lang="ru-RU" sz="8800" b="1" dirty="0">
              <a:ln/>
              <a:solidFill>
                <a:schemeClr val="accent3"/>
              </a:solidFill>
              <a:cs typeface="FrankRuehl" panose="020E0503060101010101" pitchFamily="34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8184" y="5589240"/>
            <a:ext cx="864096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6" action="ppaction://hlinksldjump"/>
              </a:rPr>
              <a:t>Р</a:t>
            </a:r>
            <a:endParaRPr lang="ru-RU" sz="8800" b="1" dirty="0">
              <a:ln/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5301208"/>
            <a:ext cx="93610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tangChe" panose="02030609000101010101" pitchFamily="49" charset="-127"/>
                <a:ea typeface="BatangChe" panose="02030609000101010101" pitchFamily="49" charset="-127"/>
                <a:cs typeface="David" panose="020E0502060401010101" pitchFamily="34" charset="-79"/>
                <a:hlinkClick r:id="rId7" action="ppaction://hlinksldjump"/>
              </a:rPr>
              <a:t>Р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atangChe" panose="02030609000101010101" pitchFamily="49" charset="-127"/>
              <a:ea typeface="BatangChe" panose="02030609000101010101" pitchFamily="49" charset="-127"/>
              <a:cs typeface="David" panose="020E0502060401010101" pitchFamily="34" charset="-79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7092280" y="1412776"/>
            <a:ext cx="864096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8" action="ppaction://hlinksldjump"/>
              </a:rPr>
              <a:t>Р</a:t>
            </a:r>
            <a:endParaRPr lang="ru-RU" sz="8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3933056"/>
            <a:ext cx="57606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4" action="ppaction://hlinksldjump"/>
              </a:rPr>
              <a:t>Р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TextBox 9">
            <a:hlinkClick r:id="rId9" action="ppaction://hlinksldjump"/>
          </p:cNvPr>
          <p:cNvSpPr txBox="1"/>
          <p:nvPr/>
        </p:nvSpPr>
        <p:spPr>
          <a:xfrm>
            <a:off x="6372200" y="3861048"/>
            <a:ext cx="792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З</a:t>
            </a:r>
            <a:endParaRPr lang="ru-RU" sz="6000" dirty="0">
              <a:solidFill>
                <a:srgbClr val="00B050"/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11" name="TextBox 10">
            <a:hlinkClick r:id="rId10" action="ppaction://hlinksldjump"/>
          </p:cNvPr>
          <p:cNvSpPr txBox="1"/>
          <p:nvPr/>
        </p:nvSpPr>
        <p:spPr>
          <a:xfrm>
            <a:off x="683568" y="2718514"/>
            <a:ext cx="6357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Arabic Typesetting" panose="03020402040406030203" pitchFamily="66" charset="-78"/>
              </a:rPr>
              <a:t>З</a:t>
            </a:r>
            <a:endParaRPr lang="ru-RU" sz="6000" dirty="0">
              <a:solidFill>
                <a:srgbClr val="FFFF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12" name="TextBox 11">
            <a:hlinkClick r:id="rId10" action="ppaction://hlinksldjump"/>
          </p:cNvPr>
          <p:cNvSpPr txBox="1"/>
          <p:nvPr/>
        </p:nvSpPr>
        <p:spPr>
          <a:xfrm>
            <a:off x="4644008" y="2718514"/>
            <a:ext cx="720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ngsanaUPC" panose="02020603050405020304" pitchFamily="18" charset="-34"/>
              </a:rPr>
              <a:t>З</a:t>
            </a:r>
            <a:endParaRPr lang="ru-RU" sz="60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cs typeface="AngsanaUPC" panose="02020603050405020304" pitchFamily="18" charset="-34"/>
            </a:endParaRPr>
          </a:p>
        </p:txBody>
      </p:sp>
      <p:sp>
        <p:nvSpPr>
          <p:cNvPr id="13" name="TextBox 12">
            <a:hlinkClick r:id="rId11" action="ppaction://hlinksldjump"/>
          </p:cNvPr>
          <p:cNvSpPr txBox="1"/>
          <p:nvPr/>
        </p:nvSpPr>
        <p:spPr>
          <a:xfrm>
            <a:off x="6228184" y="404664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</a:t>
            </a:r>
            <a:endParaRPr lang="ru-RU" sz="6000" dirty="0">
              <a:solidFill>
                <a:srgbClr val="FF0066"/>
              </a:solidFill>
            </a:endParaRPr>
          </a:p>
        </p:txBody>
      </p:sp>
      <p:sp>
        <p:nvSpPr>
          <p:cNvPr id="14" name="TextBox 13">
            <a:hlinkClick r:id="rId12" action="ppaction://hlinksldjump"/>
          </p:cNvPr>
          <p:cNvSpPr txBox="1"/>
          <p:nvPr/>
        </p:nvSpPr>
        <p:spPr>
          <a:xfrm>
            <a:off x="3095836" y="5610416"/>
            <a:ext cx="10441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anose="020B0A04020102020204" pitchFamily="34" charset="0"/>
              </a:rPr>
              <a:t>З</a:t>
            </a:r>
            <a:endParaRPr lang="ru-RU" sz="6000" dirty="0">
              <a:solidFill>
                <a:srgbClr val="33CCFF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63927" y="145661"/>
            <a:ext cx="6147837" cy="40011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Выбери вопрос и сделай клик по букве 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81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4" grpId="0"/>
      <p:bldP spid="6" grpId="0"/>
      <p:bldP spid="7" grpId="0"/>
      <p:bldP spid="8" grpId="0"/>
      <p:bldP spid="5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1772816"/>
            <a:ext cx="5940425" cy="1896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5940425" cy="20015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995936" y="4365104"/>
            <a:ext cx="3816424" cy="72008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 </a:t>
            </a:r>
            <a:r>
              <a:rPr lang="ru-RU" sz="2000" dirty="0" smtClean="0"/>
              <a:t>  </a:t>
            </a:r>
            <a:r>
              <a:rPr lang="ru-RU" sz="2000" i="1" dirty="0" smtClean="0"/>
              <a:t>Спички не тронь, в них огонь</a:t>
            </a:r>
            <a:endParaRPr lang="ru-RU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5301208"/>
            <a:ext cx="172819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5940425" y="5624373"/>
            <a:ext cx="1799927" cy="828963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Игровое поле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4150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спичка 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4" y="74392"/>
            <a:ext cx="1617726" cy="2274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User\Desktop\невеличка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974" y="74392"/>
            <a:ext cx="2069992" cy="2274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User\Desktop\огонь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966" y="74392"/>
            <a:ext cx="1872208" cy="2274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великан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249" y="74392"/>
            <a:ext cx="2448272" cy="227448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275856" y="3717032"/>
            <a:ext cx="4896544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Спичка-невеличка, огонь-великан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535" y="5085184"/>
            <a:ext cx="2383175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11" name="Стрелка вправо 10">
            <a:hlinkClick r:id="rId6" action="ppaction://hlinksldjump"/>
          </p:cNvPr>
          <p:cNvSpPr/>
          <p:nvPr/>
        </p:nvSpPr>
        <p:spPr>
          <a:xfrm>
            <a:off x="6156176" y="5454516"/>
            <a:ext cx="2016224" cy="78279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1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9833"/>
            <a:ext cx="5832648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14009"/>
            <a:ext cx="5832648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3002131"/>
            <a:ext cx="5832648" cy="12961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572000" y="5085184"/>
            <a:ext cx="2952329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В огне и железо плавко.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40040" y="5661248"/>
            <a:ext cx="2448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6228184" y="6196662"/>
            <a:ext cx="1633781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/>
              <a:t>Игровое поле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6291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4319"/>
            <a:ext cx="6192688" cy="1518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68" y="1603239"/>
            <a:ext cx="6189732" cy="157861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076056" y="3717032"/>
            <a:ext cx="2592288" cy="92333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Где огонь, там и дым.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5107026"/>
            <a:ext cx="1296144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Правильный ответ</a:t>
            </a:r>
            <a:endParaRPr lang="ru-RU" sz="1200" dirty="0"/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4788024" y="5949280"/>
            <a:ext cx="1705916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/>
              <a:t>Игровое поле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7204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6120680" cy="1737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53992"/>
            <a:ext cx="6120680" cy="189611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644008" y="4293096"/>
            <a:ext cx="3816424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Добро не горит и не тонет.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5589240"/>
            <a:ext cx="187220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  ответ</a:t>
            </a:r>
            <a:endParaRPr lang="ru-RU" dirty="0"/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4860032" y="6235571"/>
            <a:ext cx="1633781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/>
              <a:t>Игровое поле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8627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"/>
            <a:ext cx="4248472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User\Desktop\без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4624"/>
            <a:ext cx="1944216" cy="1590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81710"/>
            <a:ext cx="4248472" cy="168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68760"/>
            <a:ext cx="2376264" cy="18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275856" y="3927036"/>
            <a:ext cx="4896544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Д</a:t>
            </a:r>
            <a:r>
              <a:rPr lang="ru-RU" dirty="0" smtClean="0"/>
              <a:t>ыму </a:t>
            </a:r>
            <a:r>
              <a:rPr lang="ru-RU" dirty="0"/>
              <a:t>без огня не бывает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5589240"/>
            <a:ext cx="237626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4860032" y="6237312"/>
            <a:ext cx="1633781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/>
              <a:t>Игровое поле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415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26" y="188640"/>
            <a:ext cx="4968552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26" y="1737547"/>
            <a:ext cx="4968552" cy="185913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932040" y="4005064"/>
            <a:ext cx="2952328" cy="92333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На сердитых воду возят.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5733256"/>
            <a:ext cx="234124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4932043" y="6102588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60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213</TotalTime>
  <Words>229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8" baseType="lpstr">
      <vt:lpstr>Aharoni</vt:lpstr>
      <vt:lpstr>AngsanaUPC</vt:lpstr>
      <vt:lpstr>Arabic Typesetting</vt:lpstr>
      <vt:lpstr>Arial</vt:lpstr>
      <vt:lpstr>Arial Black</vt:lpstr>
      <vt:lpstr>BatangChe</vt:lpstr>
      <vt:lpstr>Courier New</vt:lpstr>
      <vt:lpstr>David</vt:lpstr>
      <vt:lpstr>FrankRuehl</vt:lpstr>
      <vt:lpstr>Trebuchet MS</vt:lpstr>
      <vt:lpstr>Verdana</vt:lpstr>
      <vt:lpstr>Wingdings 2</vt:lpstr>
      <vt:lpstr>Summer</vt:lpstr>
      <vt:lpstr>Загадки и ребусы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 и ребусы</dc:title>
  <dc:creator>школа</dc:creator>
  <cp:lastModifiedBy>Админ</cp:lastModifiedBy>
  <cp:revision>30</cp:revision>
  <dcterms:created xsi:type="dcterms:W3CDTF">2019-09-19T04:54:01Z</dcterms:created>
  <dcterms:modified xsi:type="dcterms:W3CDTF">2024-01-06T17:50:01Z</dcterms:modified>
</cp:coreProperties>
</file>