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ore0.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metadata/core-properties" Target="docProps/core0.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63" r:id="rId2"/>
    <p:sldId id="259" r:id="rId3"/>
    <p:sldId id="260" r:id="rId4"/>
    <p:sldId id="262" r:id="rId5"/>
    <p:sldId id="261" r:id="rId6"/>
    <p:sldId id="265" r:id="rId7"/>
    <p:sldId id="264" r:id="rId8"/>
    <p:sldId id="266" r:id="rId9"/>
    <p:sldId id="267" r:id="rId10"/>
    <p:sldId id="268" r:id="rId11"/>
    <p:sldId id="269" r:id="rId12"/>
  </p:sldIdLst>
  <p:sldSz cx="10080625" cy="7559675"/>
  <p:notesSz cx="7559675" cy="10691813"/>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381">
          <p15:clr>
            <a:srgbClr val="A4A3A4"/>
          </p15:clr>
        </p15:guide>
        <p15:guide id="2" pos="3175">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6" d="100"/>
          <a:sy n="76" d="100"/>
        </p:scale>
        <p:origin x="-1421" y="-72"/>
      </p:cViewPr>
      <p:guideLst>
        <p:guide orient="horz" pos="2381"/>
        <p:guide pos="3175"/>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504000" y="301320"/>
            <a:ext cx="9071640" cy="1262160"/>
          </a:xfrm>
          <a:prstGeom prst="rect">
            <a:avLst/>
          </a:prstGeom>
        </p:spPr>
        <p:txBody>
          <a:bodyPr lIns="0" tIns="0" rIns="0" bIns="0" anchor="ctr"/>
          <a:lstStyle/>
          <a:p>
            <a:pPr algn="ctr"/>
            <a:endParaRPr lang="en-US" sz="4400" b="0" strike="noStrike" spc="-1">
              <a:latin typeface="Arial"/>
            </a:endParaRPr>
          </a:p>
        </p:txBody>
      </p:sp>
      <p:sp>
        <p:nvSpPr>
          <p:cNvPr id="27" name="PlaceHolder 2"/>
          <p:cNvSpPr>
            <a:spLocks noGrp="1"/>
          </p:cNvSpPr>
          <p:nvPr>
            <p:ph type="body"/>
          </p:nvPr>
        </p:nvSpPr>
        <p:spPr>
          <a:xfrm>
            <a:off x="504000" y="1769040"/>
            <a:ext cx="9071640" cy="2091240"/>
          </a:xfrm>
          <a:prstGeom prst="rect">
            <a:avLst/>
          </a:prstGeom>
        </p:spPr>
        <p:txBody>
          <a:bodyPr lIns="0" tIns="0" rIns="0" bIns="0">
            <a:normAutofit/>
          </a:bodyPr>
          <a:lstStyle/>
          <a:p>
            <a:endParaRPr lang="en-US" sz="3200" b="0" strike="noStrike" spc="-1">
              <a:latin typeface="Arial"/>
            </a:endParaRPr>
          </a:p>
        </p:txBody>
      </p:sp>
      <p:sp>
        <p:nvSpPr>
          <p:cNvPr id="28" name="PlaceHolder 3"/>
          <p:cNvSpPr>
            <a:spLocks noGrp="1"/>
          </p:cNvSpPr>
          <p:nvPr>
            <p:ph type="body"/>
          </p:nvPr>
        </p:nvSpPr>
        <p:spPr>
          <a:xfrm>
            <a:off x="504000" y="4059360"/>
            <a:ext cx="9071640" cy="20912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504000" y="301320"/>
            <a:ext cx="9071640" cy="1262160"/>
          </a:xfrm>
          <a:prstGeom prst="rect">
            <a:avLst/>
          </a:prstGeom>
        </p:spPr>
        <p:txBody>
          <a:bodyPr lIns="0" tIns="0" rIns="0" bIns="0" anchor="ctr"/>
          <a:lstStyle/>
          <a:p>
            <a:pPr algn="ctr"/>
            <a:endParaRPr lang="en-US" sz="4400" b="0" strike="noStrike" spc="-1">
              <a:latin typeface="Arial"/>
            </a:endParaRPr>
          </a:p>
        </p:txBody>
      </p:sp>
      <p:sp>
        <p:nvSpPr>
          <p:cNvPr id="30" name="PlaceHolder 2"/>
          <p:cNvSpPr>
            <a:spLocks noGrp="1"/>
          </p:cNvSpPr>
          <p:nvPr>
            <p:ph type="body"/>
          </p:nvPr>
        </p:nvSpPr>
        <p:spPr>
          <a:xfrm>
            <a:off x="504000" y="1769040"/>
            <a:ext cx="4426920" cy="2091240"/>
          </a:xfrm>
          <a:prstGeom prst="rect">
            <a:avLst/>
          </a:prstGeom>
        </p:spPr>
        <p:txBody>
          <a:bodyPr lIns="0" tIns="0" rIns="0" bIns="0">
            <a:normAutofit/>
          </a:bodyPr>
          <a:lstStyle/>
          <a:p>
            <a:endParaRPr lang="en-US" sz="3200" b="0" strike="noStrike" spc="-1">
              <a:latin typeface="Arial"/>
            </a:endParaRPr>
          </a:p>
        </p:txBody>
      </p:sp>
      <p:sp>
        <p:nvSpPr>
          <p:cNvPr id="31" name="PlaceHolder 3"/>
          <p:cNvSpPr>
            <a:spLocks noGrp="1"/>
          </p:cNvSpPr>
          <p:nvPr>
            <p:ph type="body"/>
          </p:nvPr>
        </p:nvSpPr>
        <p:spPr>
          <a:xfrm>
            <a:off x="5152680" y="1769040"/>
            <a:ext cx="4426920" cy="2091240"/>
          </a:xfrm>
          <a:prstGeom prst="rect">
            <a:avLst/>
          </a:prstGeom>
        </p:spPr>
        <p:txBody>
          <a:bodyPr lIns="0" tIns="0" rIns="0" bIns="0">
            <a:normAutofit/>
          </a:bodyPr>
          <a:lstStyle/>
          <a:p>
            <a:endParaRPr lang="en-US" sz="3200" b="0" strike="noStrike" spc="-1">
              <a:latin typeface="Arial"/>
            </a:endParaRPr>
          </a:p>
        </p:txBody>
      </p:sp>
      <p:sp>
        <p:nvSpPr>
          <p:cNvPr id="32" name="PlaceHolder 4"/>
          <p:cNvSpPr>
            <a:spLocks noGrp="1"/>
          </p:cNvSpPr>
          <p:nvPr>
            <p:ph type="body"/>
          </p:nvPr>
        </p:nvSpPr>
        <p:spPr>
          <a:xfrm>
            <a:off x="5152680" y="4059360"/>
            <a:ext cx="4426920" cy="2091240"/>
          </a:xfrm>
          <a:prstGeom prst="rect">
            <a:avLst/>
          </a:prstGeom>
        </p:spPr>
        <p:txBody>
          <a:bodyPr lIns="0" tIns="0" rIns="0" bIns="0">
            <a:normAutofit/>
          </a:bodyPr>
          <a:lstStyle/>
          <a:p>
            <a:endParaRPr lang="en-US" sz="3200" b="0" strike="noStrike" spc="-1">
              <a:latin typeface="Arial"/>
            </a:endParaRPr>
          </a:p>
        </p:txBody>
      </p:sp>
      <p:sp>
        <p:nvSpPr>
          <p:cNvPr id="33" name="PlaceHolder 5"/>
          <p:cNvSpPr>
            <a:spLocks noGrp="1"/>
          </p:cNvSpPr>
          <p:nvPr>
            <p:ph type="body"/>
          </p:nvPr>
        </p:nvSpPr>
        <p:spPr>
          <a:xfrm>
            <a:off x="504000" y="4059360"/>
            <a:ext cx="4426920" cy="20912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504000" y="301320"/>
            <a:ext cx="9071640" cy="1262160"/>
          </a:xfrm>
          <a:prstGeom prst="rect">
            <a:avLst/>
          </a:prstGeom>
        </p:spPr>
        <p:txBody>
          <a:bodyPr lIns="0" tIns="0" rIns="0" bIns="0" anchor="ctr"/>
          <a:lstStyle/>
          <a:p>
            <a:pPr algn="ctr"/>
            <a:endParaRPr lang="en-US" sz="4400" b="0" strike="noStrike" spc="-1">
              <a:latin typeface="Arial"/>
            </a:endParaRPr>
          </a:p>
        </p:txBody>
      </p:sp>
      <p:sp>
        <p:nvSpPr>
          <p:cNvPr id="35" name="PlaceHolder 2"/>
          <p:cNvSpPr>
            <a:spLocks noGrp="1"/>
          </p:cNvSpPr>
          <p:nvPr>
            <p:ph type="body"/>
          </p:nvPr>
        </p:nvSpPr>
        <p:spPr>
          <a:xfrm>
            <a:off x="504000" y="1769040"/>
            <a:ext cx="2920680" cy="2091240"/>
          </a:xfrm>
          <a:prstGeom prst="rect">
            <a:avLst/>
          </a:prstGeom>
        </p:spPr>
        <p:txBody>
          <a:bodyPr lIns="0" tIns="0" rIns="0" bIns="0">
            <a:normAutofit/>
          </a:bodyPr>
          <a:lstStyle/>
          <a:p>
            <a:endParaRPr lang="en-US" sz="3200" b="0" strike="noStrike" spc="-1">
              <a:latin typeface="Arial"/>
            </a:endParaRPr>
          </a:p>
        </p:txBody>
      </p:sp>
      <p:sp>
        <p:nvSpPr>
          <p:cNvPr id="36" name="PlaceHolder 3"/>
          <p:cNvSpPr>
            <a:spLocks noGrp="1"/>
          </p:cNvSpPr>
          <p:nvPr>
            <p:ph type="body"/>
          </p:nvPr>
        </p:nvSpPr>
        <p:spPr>
          <a:xfrm>
            <a:off x="3571200" y="1769040"/>
            <a:ext cx="2920680" cy="2091240"/>
          </a:xfrm>
          <a:prstGeom prst="rect">
            <a:avLst/>
          </a:prstGeom>
        </p:spPr>
        <p:txBody>
          <a:bodyPr lIns="0" tIns="0" rIns="0" bIns="0">
            <a:normAutofit/>
          </a:bodyPr>
          <a:lstStyle/>
          <a:p>
            <a:endParaRPr lang="en-US" sz="3200" b="0" strike="noStrike" spc="-1">
              <a:latin typeface="Arial"/>
            </a:endParaRPr>
          </a:p>
        </p:txBody>
      </p:sp>
      <p:sp>
        <p:nvSpPr>
          <p:cNvPr id="37" name="PlaceHolder 4"/>
          <p:cNvSpPr>
            <a:spLocks noGrp="1"/>
          </p:cNvSpPr>
          <p:nvPr>
            <p:ph type="body"/>
          </p:nvPr>
        </p:nvSpPr>
        <p:spPr>
          <a:xfrm>
            <a:off x="6638040" y="1769040"/>
            <a:ext cx="2920680" cy="2091240"/>
          </a:xfrm>
          <a:prstGeom prst="rect">
            <a:avLst/>
          </a:prstGeom>
        </p:spPr>
        <p:txBody>
          <a:bodyPr lIns="0" tIns="0" rIns="0" bIns="0">
            <a:normAutofit/>
          </a:bodyPr>
          <a:lstStyle/>
          <a:p>
            <a:endParaRPr lang="en-US" sz="3200" b="0" strike="noStrike" spc="-1">
              <a:latin typeface="Arial"/>
            </a:endParaRPr>
          </a:p>
        </p:txBody>
      </p:sp>
      <p:sp>
        <p:nvSpPr>
          <p:cNvPr id="38" name="PlaceHolder 5"/>
          <p:cNvSpPr>
            <a:spLocks noGrp="1"/>
          </p:cNvSpPr>
          <p:nvPr>
            <p:ph type="body"/>
          </p:nvPr>
        </p:nvSpPr>
        <p:spPr>
          <a:xfrm>
            <a:off x="6638040" y="4059360"/>
            <a:ext cx="2920680" cy="2091240"/>
          </a:xfrm>
          <a:prstGeom prst="rect">
            <a:avLst/>
          </a:prstGeom>
        </p:spPr>
        <p:txBody>
          <a:bodyPr lIns="0" tIns="0" rIns="0" bIns="0">
            <a:normAutofit/>
          </a:bodyPr>
          <a:lstStyle/>
          <a:p>
            <a:endParaRPr lang="en-US" sz="3200" b="0" strike="noStrike" spc="-1">
              <a:latin typeface="Arial"/>
            </a:endParaRPr>
          </a:p>
        </p:txBody>
      </p:sp>
      <p:sp>
        <p:nvSpPr>
          <p:cNvPr id="39" name="PlaceHolder 6"/>
          <p:cNvSpPr>
            <a:spLocks noGrp="1"/>
          </p:cNvSpPr>
          <p:nvPr>
            <p:ph type="body"/>
          </p:nvPr>
        </p:nvSpPr>
        <p:spPr>
          <a:xfrm>
            <a:off x="3571200" y="4059360"/>
            <a:ext cx="2920680" cy="2091240"/>
          </a:xfrm>
          <a:prstGeom prst="rect">
            <a:avLst/>
          </a:prstGeom>
        </p:spPr>
        <p:txBody>
          <a:bodyPr lIns="0" tIns="0" rIns="0" bIns="0">
            <a:normAutofit/>
          </a:bodyPr>
          <a:lstStyle/>
          <a:p>
            <a:endParaRPr lang="en-US" sz="3200" b="0" strike="noStrike" spc="-1">
              <a:latin typeface="Arial"/>
            </a:endParaRPr>
          </a:p>
        </p:txBody>
      </p:sp>
      <p:sp>
        <p:nvSpPr>
          <p:cNvPr id="40" name="PlaceHolder 7"/>
          <p:cNvSpPr>
            <a:spLocks noGrp="1"/>
          </p:cNvSpPr>
          <p:nvPr>
            <p:ph type="body"/>
          </p:nvPr>
        </p:nvSpPr>
        <p:spPr>
          <a:xfrm>
            <a:off x="504000" y="4059360"/>
            <a:ext cx="2920680" cy="20912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504000" y="301320"/>
            <a:ext cx="9071640" cy="1262160"/>
          </a:xfrm>
          <a:prstGeom prst="rect">
            <a:avLst/>
          </a:prstGeom>
        </p:spPr>
        <p:txBody>
          <a:bodyPr lIns="0" tIns="0" rIns="0" bIns="0" anchor="ctr"/>
          <a:lstStyle/>
          <a:p>
            <a:pPr algn="ctr"/>
            <a:endParaRPr lang="en-US" sz="4400" b="0" strike="noStrike" spc="-1">
              <a:latin typeface="Arial"/>
            </a:endParaRPr>
          </a:p>
        </p:txBody>
      </p:sp>
      <p:sp>
        <p:nvSpPr>
          <p:cNvPr id="6" name="PlaceHolder 2"/>
          <p:cNvSpPr>
            <a:spLocks noGrp="1"/>
          </p:cNvSpPr>
          <p:nvPr>
            <p:ph type="subTitle"/>
          </p:nvPr>
        </p:nvSpPr>
        <p:spPr>
          <a:xfrm>
            <a:off x="504000" y="1769040"/>
            <a:ext cx="9071640" cy="4384440"/>
          </a:xfrm>
          <a:prstGeom prst="rect">
            <a:avLst/>
          </a:prstGeom>
        </p:spPr>
        <p:txBody>
          <a:bodyPr lIns="0" tIns="0" rIns="0" bIns="0" anchor="ctr"/>
          <a:lstStyle/>
          <a:p>
            <a:pPr algn="ctr"/>
            <a:endParaRPr lang="en-US" sz="3200" b="0" strike="noStrike" spc="-1">
              <a:latin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504000" y="301320"/>
            <a:ext cx="9071640" cy="1262160"/>
          </a:xfrm>
          <a:prstGeom prst="rect">
            <a:avLst/>
          </a:prstGeom>
        </p:spPr>
        <p:txBody>
          <a:bodyPr lIns="0" tIns="0" rIns="0" bIns="0" anchor="ctr"/>
          <a:lstStyle/>
          <a:p>
            <a:pPr algn="ctr"/>
            <a:endParaRPr lang="en-US" sz="4400" b="0" strike="noStrike" spc="-1">
              <a:latin typeface="Arial"/>
            </a:endParaRPr>
          </a:p>
        </p:txBody>
      </p:sp>
      <p:sp>
        <p:nvSpPr>
          <p:cNvPr id="8" name="PlaceHolder 2"/>
          <p:cNvSpPr>
            <a:spLocks noGrp="1"/>
          </p:cNvSpPr>
          <p:nvPr>
            <p:ph type="body"/>
          </p:nvPr>
        </p:nvSpPr>
        <p:spPr>
          <a:xfrm>
            <a:off x="504000" y="1769040"/>
            <a:ext cx="9071640" cy="43844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504000" y="301320"/>
            <a:ext cx="9071640" cy="1262160"/>
          </a:xfrm>
          <a:prstGeom prst="rect">
            <a:avLst/>
          </a:prstGeom>
        </p:spPr>
        <p:txBody>
          <a:bodyPr lIns="0" tIns="0" rIns="0" bIns="0" anchor="ctr"/>
          <a:lstStyle/>
          <a:p>
            <a:pPr algn="ctr"/>
            <a:endParaRPr lang="en-US" sz="4400" b="0" strike="noStrike" spc="-1">
              <a:latin typeface="Arial"/>
            </a:endParaRPr>
          </a:p>
        </p:txBody>
      </p:sp>
      <p:sp>
        <p:nvSpPr>
          <p:cNvPr id="10" name="PlaceHolder 2"/>
          <p:cNvSpPr>
            <a:spLocks noGrp="1"/>
          </p:cNvSpPr>
          <p:nvPr>
            <p:ph type="body"/>
          </p:nvPr>
        </p:nvSpPr>
        <p:spPr>
          <a:xfrm>
            <a:off x="504000" y="1769040"/>
            <a:ext cx="4426920" cy="4384440"/>
          </a:xfrm>
          <a:prstGeom prst="rect">
            <a:avLst/>
          </a:prstGeom>
        </p:spPr>
        <p:txBody>
          <a:bodyPr lIns="0" tIns="0" rIns="0" bIns="0">
            <a:normAutofit/>
          </a:bodyPr>
          <a:lstStyle/>
          <a:p>
            <a:endParaRPr lang="en-US" sz="3200" b="0" strike="noStrike" spc="-1">
              <a:latin typeface="Arial"/>
            </a:endParaRPr>
          </a:p>
        </p:txBody>
      </p:sp>
      <p:sp>
        <p:nvSpPr>
          <p:cNvPr id="11" name="PlaceHolder 3"/>
          <p:cNvSpPr>
            <a:spLocks noGrp="1"/>
          </p:cNvSpPr>
          <p:nvPr>
            <p:ph type="body"/>
          </p:nvPr>
        </p:nvSpPr>
        <p:spPr>
          <a:xfrm>
            <a:off x="5152680" y="1769040"/>
            <a:ext cx="4426920" cy="43844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504000" y="301320"/>
            <a:ext cx="9071640" cy="1262160"/>
          </a:xfrm>
          <a:prstGeom prst="rect">
            <a:avLst/>
          </a:prstGeom>
        </p:spPr>
        <p:txBody>
          <a:bodyPr lIns="0" tIns="0" rIns="0" bIns="0" anchor="ctr"/>
          <a:lstStyle/>
          <a:p>
            <a:pPr algn="ctr"/>
            <a:endParaRPr lang="en-US" sz="4400" b="0" strike="noStrike" spc="-1">
              <a:latin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504000" y="301320"/>
            <a:ext cx="9071640" cy="5851800"/>
          </a:xfrm>
          <a:prstGeom prst="rect">
            <a:avLst/>
          </a:prstGeom>
        </p:spPr>
        <p:txBody>
          <a:bodyPr lIns="0" tIns="0" rIns="0" bIns="0" anchor="ctr"/>
          <a:lstStyle/>
          <a:p>
            <a:pPr algn="ctr"/>
            <a:endParaRPr lang="en-US" sz="3200" b="0" strike="noStrike" spc="-1">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504000" y="301320"/>
            <a:ext cx="9071640" cy="1262160"/>
          </a:xfrm>
          <a:prstGeom prst="rect">
            <a:avLst/>
          </a:prstGeom>
        </p:spPr>
        <p:txBody>
          <a:bodyPr lIns="0" tIns="0" rIns="0" bIns="0" anchor="ctr"/>
          <a:lstStyle/>
          <a:p>
            <a:pPr algn="ctr"/>
            <a:endParaRPr lang="en-US" sz="4400" b="0" strike="noStrike" spc="-1">
              <a:latin typeface="Arial"/>
            </a:endParaRPr>
          </a:p>
        </p:txBody>
      </p:sp>
      <p:sp>
        <p:nvSpPr>
          <p:cNvPr id="15" name="PlaceHolder 2"/>
          <p:cNvSpPr>
            <a:spLocks noGrp="1"/>
          </p:cNvSpPr>
          <p:nvPr>
            <p:ph type="body"/>
          </p:nvPr>
        </p:nvSpPr>
        <p:spPr>
          <a:xfrm>
            <a:off x="504000" y="1769040"/>
            <a:ext cx="4426920" cy="2091240"/>
          </a:xfrm>
          <a:prstGeom prst="rect">
            <a:avLst/>
          </a:prstGeom>
        </p:spPr>
        <p:txBody>
          <a:bodyPr lIns="0" tIns="0" rIns="0" bIns="0">
            <a:normAutofit/>
          </a:bodyPr>
          <a:lstStyle/>
          <a:p>
            <a:endParaRPr lang="en-US" sz="3200" b="0" strike="noStrike" spc="-1">
              <a:latin typeface="Arial"/>
            </a:endParaRPr>
          </a:p>
        </p:txBody>
      </p:sp>
      <p:sp>
        <p:nvSpPr>
          <p:cNvPr id="16" name="PlaceHolder 3"/>
          <p:cNvSpPr>
            <a:spLocks noGrp="1"/>
          </p:cNvSpPr>
          <p:nvPr>
            <p:ph type="body"/>
          </p:nvPr>
        </p:nvSpPr>
        <p:spPr>
          <a:xfrm>
            <a:off x="504000" y="4059360"/>
            <a:ext cx="4426920" cy="2091240"/>
          </a:xfrm>
          <a:prstGeom prst="rect">
            <a:avLst/>
          </a:prstGeom>
        </p:spPr>
        <p:txBody>
          <a:bodyPr lIns="0" tIns="0" rIns="0" bIns="0">
            <a:normAutofit/>
          </a:bodyPr>
          <a:lstStyle/>
          <a:p>
            <a:endParaRPr lang="en-US" sz="3200" b="0" strike="noStrike" spc="-1">
              <a:latin typeface="Arial"/>
            </a:endParaRPr>
          </a:p>
        </p:txBody>
      </p:sp>
      <p:sp>
        <p:nvSpPr>
          <p:cNvPr id="17" name="PlaceHolder 4"/>
          <p:cNvSpPr>
            <a:spLocks noGrp="1"/>
          </p:cNvSpPr>
          <p:nvPr>
            <p:ph type="body"/>
          </p:nvPr>
        </p:nvSpPr>
        <p:spPr>
          <a:xfrm>
            <a:off x="5152680" y="1769040"/>
            <a:ext cx="4426920" cy="43844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504000" y="301320"/>
            <a:ext cx="9071640" cy="1262160"/>
          </a:xfrm>
          <a:prstGeom prst="rect">
            <a:avLst/>
          </a:prstGeom>
        </p:spPr>
        <p:txBody>
          <a:bodyPr lIns="0" tIns="0" rIns="0" bIns="0" anchor="ctr"/>
          <a:lstStyle/>
          <a:p>
            <a:pPr algn="ctr"/>
            <a:endParaRPr lang="en-US" sz="4400" b="0" strike="noStrike" spc="-1">
              <a:latin typeface="Arial"/>
            </a:endParaRPr>
          </a:p>
        </p:txBody>
      </p:sp>
      <p:sp>
        <p:nvSpPr>
          <p:cNvPr id="19" name="PlaceHolder 2"/>
          <p:cNvSpPr>
            <a:spLocks noGrp="1"/>
          </p:cNvSpPr>
          <p:nvPr>
            <p:ph type="body"/>
          </p:nvPr>
        </p:nvSpPr>
        <p:spPr>
          <a:xfrm>
            <a:off x="504000" y="1769040"/>
            <a:ext cx="4426920" cy="4384440"/>
          </a:xfrm>
          <a:prstGeom prst="rect">
            <a:avLst/>
          </a:prstGeom>
        </p:spPr>
        <p:txBody>
          <a:bodyPr lIns="0" tIns="0" rIns="0" bIns="0">
            <a:normAutofit/>
          </a:bodyPr>
          <a:lstStyle/>
          <a:p>
            <a:endParaRPr lang="en-US" sz="3200" b="0" strike="noStrike" spc="-1">
              <a:latin typeface="Arial"/>
            </a:endParaRPr>
          </a:p>
        </p:txBody>
      </p:sp>
      <p:sp>
        <p:nvSpPr>
          <p:cNvPr id="20" name="PlaceHolder 3"/>
          <p:cNvSpPr>
            <a:spLocks noGrp="1"/>
          </p:cNvSpPr>
          <p:nvPr>
            <p:ph type="body"/>
          </p:nvPr>
        </p:nvSpPr>
        <p:spPr>
          <a:xfrm>
            <a:off x="5152680" y="1769040"/>
            <a:ext cx="4426920" cy="2091240"/>
          </a:xfrm>
          <a:prstGeom prst="rect">
            <a:avLst/>
          </a:prstGeom>
        </p:spPr>
        <p:txBody>
          <a:bodyPr lIns="0" tIns="0" rIns="0" bIns="0">
            <a:normAutofit/>
          </a:bodyPr>
          <a:lstStyle/>
          <a:p>
            <a:endParaRPr lang="en-US" sz="3200" b="0" strike="noStrike" spc="-1">
              <a:latin typeface="Arial"/>
            </a:endParaRPr>
          </a:p>
        </p:txBody>
      </p:sp>
      <p:sp>
        <p:nvSpPr>
          <p:cNvPr id="21" name="PlaceHolder 4"/>
          <p:cNvSpPr>
            <a:spLocks noGrp="1"/>
          </p:cNvSpPr>
          <p:nvPr>
            <p:ph type="body"/>
          </p:nvPr>
        </p:nvSpPr>
        <p:spPr>
          <a:xfrm>
            <a:off x="5152680" y="4059360"/>
            <a:ext cx="4426920" cy="20912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504000" y="301320"/>
            <a:ext cx="9071640" cy="1262160"/>
          </a:xfrm>
          <a:prstGeom prst="rect">
            <a:avLst/>
          </a:prstGeom>
        </p:spPr>
        <p:txBody>
          <a:bodyPr lIns="0" tIns="0" rIns="0" bIns="0" anchor="ctr"/>
          <a:lstStyle/>
          <a:p>
            <a:pPr algn="ctr"/>
            <a:endParaRPr lang="en-US" sz="4400" b="0" strike="noStrike" spc="-1">
              <a:latin typeface="Arial"/>
            </a:endParaRPr>
          </a:p>
        </p:txBody>
      </p:sp>
      <p:sp>
        <p:nvSpPr>
          <p:cNvPr id="23" name="PlaceHolder 2"/>
          <p:cNvSpPr>
            <a:spLocks noGrp="1"/>
          </p:cNvSpPr>
          <p:nvPr>
            <p:ph type="body"/>
          </p:nvPr>
        </p:nvSpPr>
        <p:spPr>
          <a:xfrm>
            <a:off x="504000" y="1769040"/>
            <a:ext cx="4426920" cy="2091240"/>
          </a:xfrm>
          <a:prstGeom prst="rect">
            <a:avLst/>
          </a:prstGeom>
        </p:spPr>
        <p:txBody>
          <a:bodyPr lIns="0" tIns="0" rIns="0" bIns="0">
            <a:normAutofit/>
          </a:bodyPr>
          <a:lstStyle/>
          <a:p>
            <a:endParaRPr lang="en-US" sz="3200" b="0" strike="noStrike" spc="-1">
              <a:latin typeface="Arial"/>
            </a:endParaRPr>
          </a:p>
        </p:txBody>
      </p:sp>
      <p:sp>
        <p:nvSpPr>
          <p:cNvPr id="24" name="PlaceHolder 3"/>
          <p:cNvSpPr>
            <a:spLocks noGrp="1"/>
          </p:cNvSpPr>
          <p:nvPr>
            <p:ph type="body"/>
          </p:nvPr>
        </p:nvSpPr>
        <p:spPr>
          <a:xfrm>
            <a:off x="5152680" y="1769040"/>
            <a:ext cx="4426920" cy="2091240"/>
          </a:xfrm>
          <a:prstGeom prst="rect">
            <a:avLst/>
          </a:prstGeom>
        </p:spPr>
        <p:txBody>
          <a:bodyPr lIns="0" tIns="0" rIns="0" bIns="0">
            <a:normAutofit/>
          </a:bodyPr>
          <a:lstStyle/>
          <a:p>
            <a:endParaRPr lang="en-US" sz="3200" b="0" strike="noStrike" spc="-1">
              <a:latin typeface="Arial"/>
            </a:endParaRPr>
          </a:p>
        </p:txBody>
      </p:sp>
      <p:sp>
        <p:nvSpPr>
          <p:cNvPr id="25" name="PlaceHolder 4"/>
          <p:cNvSpPr>
            <a:spLocks noGrp="1"/>
          </p:cNvSpPr>
          <p:nvPr>
            <p:ph type="body"/>
          </p:nvPr>
        </p:nvSpPr>
        <p:spPr>
          <a:xfrm>
            <a:off x="504000" y="4059360"/>
            <a:ext cx="9071640" cy="20912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PlaceHolder 1"/>
          <p:cNvSpPr>
            <a:spLocks noGrp="1"/>
          </p:cNvSpPr>
          <p:nvPr>
            <p:ph type="title"/>
          </p:nvPr>
        </p:nvSpPr>
        <p:spPr>
          <a:xfrm>
            <a:off x="504000" y="301320"/>
            <a:ext cx="9071640" cy="1262160"/>
          </a:xfrm>
          <a:prstGeom prst="rect">
            <a:avLst/>
          </a:prstGeom>
        </p:spPr>
        <p:txBody>
          <a:bodyPr lIns="0" tIns="0" rIns="0" bIns="0" anchor="ctr"/>
          <a:lstStyle/>
          <a:p>
            <a:pPr algn="ctr"/>
            <a:r>
              <a:rPr lang="en-US" sz="4400" b="0" strike="noStrike" spc="-1">
                <a:latin typeface="Arial"/>
              </a:rPr>
              <a:t>Для правки текста заголовка щёлкните мышью</a:t>
            </a:r>
          </a:p>
        </p:txBody>
      </p:sp>
      <p:sp>
        <p:nvSpPr>
          <p:cNvPr id="6" name="PlaceHolder 2"/>
          <p:cNvSpPr>
            <a:spLocks noGrp="1"/>
          </p:cNvSpPr>
          <p:nvPr>
            <p:ph type="body"/>
          </p:nvPr>
        </p:nvSpPr>
        <p:spPr>
          <a:xfrm>
            <a:off x="504000" y="1769040"/>
            <a:ext cx="9071640" cy="438444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en-US" sz="3200" b="0" strike="noStrike" spc="-1">
                <a:latin typeface="Arial"/>
              </a:rPr>
              <a:t>Для правки структуры щёлкните мышью</a:t>
            </a:r>
          </a:p>
          <a:p>
            <a:pPr marL="864000" lvl="1" indent="-324000">
              <a:spcBef>
                <a:spcPts val="1134"/>
              </a:spcBef>
              <a:buClr>
                <a:srgbClr val="000000"/>
              </a:buClr>
              <a:buSzPct val="75000"/>
              <a:buFont typeface="Symbol" charset="2"/>
              <a:buChar char=""/>
            </a:pPr>
            <a:r>
              <a:rPr lang="en-US" sz="2800" b="0" strike="noStrike" spc="-1">
                <a:latin typeface="Arial"/>
              </a:rPr>
              <a:t>Второй уровень структуры</a:t>
            </a:r>
          </a:p>
          <a:p>
            <a:pPr marL="1296000" lvl="2" indent="-288000">
              <a:spcBef>
                <a:spcPts val="850"/>
              </a:spcBef>
              <a:buClr>
                <a:srgbClr val="000000"/>
              </a:buClr>
              <a:buSzPct val="45000"/>
              <a:buFont typeface="Wingdings" charset="2"/>
              <a:buChar char=""/>
            </a:pPr>
            <a:r>
              <a:rPr lang="en-US" sz="2400" b="0" strike="noStrike" spc="-1">
                <a:latin typeface="Arial"/>
              </a:rPr>
              <a:t>Третий уровень структуры</a:t>
            </a:r>
          </a:p>
          <a:p>
            <a:pPr marL="1728000" lvl="3" indent="-216000">
              <a:spcBef>
                <a:spcPts val="567"/>
              </a:spcBef>
              <a:buClr>
                <a:srgbClr val="000000"/>
              </a:buClr>
              <a:buSzPct val="75000"/>
              <a:buFont typeface="Symbol" charset="2"/>
              <a:buChar char=""/>
            </a:pPr>
            <a:r>
              <a:rPr lang="en-US" sz="2000" b="0" strike="noStrike" spc="-1">
                <a:latin typeface="Arial"/>
              </a:rPr>
              <a:t>Четвёртый уровень структуры</a:t>
            </a:r>
          </a:p>
          <a:p>
            <a:pPr marL="2160000" lvl="4" indent="-216000">
              <a:spcBef>
                <a:spcPts val="283"/>
              </a:spcBef>
              <a:buClr>
                <a:srgbClr val="000000"/>
              </a:buClr>
              <a:buSzPct val="45000"/>
              <a:buFont typeface="Wingdings" charset="2"/>
              <a:buChar char=""/>
            </a:pPr>
            <a:r>
              <a:rPr lang="en-US" sz="2000" b="0" strike="noStrike" spc="-1">
                <a:latin typeface="Arial"/>
              </a:rPr>
              <a:t>Пятый уровень структуры</a:t>
            </a:r>
          </a:p>
          <a:p>
            <a:pPr marL="2592000" lvl="5" indent="-216000">
              <a:spcBef>
                <a:spcPts val="283"/>
              </a:spcBef>
              <a:buClr>
                <a:srgbClr val="000000"/>
              </a:buClr>
              <a:buSzPct val="45000"/>
              <a:buFont typeface="Wingdings" charset="2"/>
              <a:buChar char=""/>
            </a:pPr>
            <a:r>
              <a:rPr lang="en-US" sz="2000" b="0" strike="noStrike" spc="-1">
                <a:latin typeface="Arial"/>
              </a:rPr>
              <a:t>Шестой уровень структуры</a:t>
            </a:r>
          </a:p>
          <a:p>
            <a:pPr marL="3024000" lvl="6" indent="-216000">
              <a:spcBef>
                <a:spcPts val="283"/>
              </a:spcBef>
              <a:buClr>
                <a:srgbClr val="000000"/>
              </a:buClr>
              <a:buSzPct val="45000"/>
              <a:buFont typeface="Wingdings" charset="2"/>
              <a:buChar char=""/>
            </a:pPr>
            <a:r>
              <a:rPr lang="en-US" sz="2000" b="0" strike="noStrike" spc="-1">
                <a:latin typeface="Arial"/>
              </a:rPr>
              <a:t>Седьмой уровень структуры</a:t>
            </a:r>
          </a:p>
        </p:txBody>
      </p:sp>
      <p:sp>
        <p:nvSpPr>
          <p:cNvPr id="2" name="PlaceHolder 3"/>
          <p:cNvSpPr>
            <a:spLocks noGrp="1"/>
          </p:cNvSpPr>
          <p:nvPr>
            <p:ph type="dt"/>
          </p:nvPr>
        </p:nvSpPr>
        <p:spPr>
          <a:xfrm>
            <a:off x="504000" y="6887160"/>
            <a:ext cx="2348280" cy="521280"/>
          </a:xfrm>
          <a:prstGeom prst="rect">
            <a:avLst/>
          </a:prstGeom>
        </p:spPr>
        <p:txBody>
          <a:bodyPr lIns="0" tIns="0" rIns="0" bIns="0"/>
          <a:lstStyle/>
          <a:p>
            <a:r>
              <a:rPr lang="en-US" sz="1400" b="0" strike="noStrike" spc="-1">
                <a:latin typeface="Times New Roman"/>
              </a:rPr>
              <a:t>&lt;дата/время&gt;</a:t>
            </a:r>
          </a:p>
        </p:txBody>
      </p:sp>
      <p:sp>
        <p:nvSpPr>
          <p:cNvPr id="3" name="PlaceHolder 4"/>
          <p:cNvSpPr>
            <a:spLocks noGrp="1"/>
          </p:cNvSpPr>
          <p:nvPr>
            <p:ph type="ftr"/>
          </p:nvPr>
        </p:nvSpPr>
        <p:spPr>
          <a:xfrm>
            <a:off x="3447360" y="6887160"/>
            <a:ext cx="3195000" cy="521280"/>
          </a:xfrm>
          <a:prstGeom prst="rect">
            <a:avLst/>
          </a:prstGeom>
        </p:spPr>
        <p:txBody>
          <a:bodyPr lIns="0" tIns="0" rIns="0" bIns="0"/>
          <a:lstStyle/>
          <a:p>
            <a:pPr algn="ctr"/>
            <a:r>
              <a:rPr lang="en-US" sz="1400" b="0" strike="noStrike" spc="-1">
                <a:latin typeface="Times New Roman"/>
              </a:rPr>
              <a:t>&lt;нижний колонтитул&gt;</a:t>
            </a:r>
          </a:p>
        </p:txBody>
      </p:sp>
      <p:sp>
        <p:nvSpPr>
          <p:cNvPr id="4" name="PlaceHolder 5"/>
          <p:cNvSpPr>
            <a:spLocks noGrp="1"/>
          </p:cNvSpPr>
          <p:nvPr>
            <p:ph type="sldNum"/>
          </p:nvPr>
        </p:nvSpPr>
        <p:spPr>
          <a:xfrm>
            <a:off x="7227360" y="6887160"/>
            <a:ext cx="2348280" cy="521280"/>
          </a:xfrm>
          <a:prstGeom prst="rect">
            <a:avLst/>
          </a:prstGeom>
        </p:spPr>
        <p:txBody>
          <a:bodyPr lIns="0" tIns="0" rIns="0" bIns="0"/>
          <a:lstStyle/>
          <a:p>
            <a:pPr algn="r"/>
            <a:fld id="{45D7AD27-FA49-4FF7-83EB-CAB1D2741D8C}" type="slidenum">
              <a:rPr lang="en-US" sz="1400" b="0" strike="noStrike" spc="-1">
                <a:latin typeface="Times New Roman"/>
              </a:rPr>
              <a:t>‹#›</a:t>
            </a:fld>
            <a:endParaRPr lang="en-US" sz="1400" b="0" strike="noStrike" spc="-1">
              <a:latin typeface="Times New Roman"/>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p:bodyStyle/>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3.xml"/><Relationship Id="rId4" Type="http://schemas.microsoft.com/office/2007/relationships/hdphoto" Target="../media/hdphoto1.wdp"/></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 name="Рисунок 43"/>
          <p:cNvPicPr/>
          <p:nvPr/>
        </p:nvPicPr>
        <p:blipFill>
          <a:blip r:embed="rId2"/>
          <a:stretch/>
        </p:blipFill>
        <p:spPr>
          <a:xfrm>
            <a:off x="6745" y="-10206"/>
            <a:ext cx="10073880" cy="7555320"/>
          </a:xfrm>
          <a:prstGeom prst="rect">
            <a:avLst/>
          </a:prstGeom>
          <a:ln>
            <a:noFill/>
          </a:ln>
        </p:spPr>
      </p:pic>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30173" y="2300361"/>
            <a:ext cx="7624984" cy="4824536"/>
          </a:xfrm>
          <a:prstGeom prst="rect">
            <a:avLst/>
          </a:prstGeom>
          <a:ln>
            <a:noFill/>
          </a:ln>
          <a:effectLst>
            <a:softEdge rad="112500"/>
          </a:effectLst>
        </p:spPr>
      </p:pic>
      <p:sp>
        <p:nvSpPr>
          <p:cNvPr id="6" name="TextBox 5"/>
          <p:cNvSpPr txBox="1"/>
          <p:nvPr/>
        </p:nvSpPr>
        <p:spPr>
          <a:xfrm>
            <a:off x="1511920" y="251445"/>
            <a:ext cx="7416824" cy="1938992"/>
          </a:xfrm>
          <a:prstGeom prst="rect">
            <a:avLst/>
          </a:prstGeom>
          <a:noFill/>
        </p:spPr>
        <p:txBody>
          <a:bodyPr wrap="square" rtlCol="0">
            <a:spAutoFit/>
          </a:bodyPr>
          <a:lstStyle/>
          <a:p>
            <a:pPr algn="ctr"/>
            <a:r>
              <a:rPr lang="ru-RU" sz="6000" b="1" dirty="0" smtClean="0">
                <a:solidFill>
                  <a:srgbClr val="C00000"/>
                </a:solidFill>
                <a:latin typeface="Constantia" panose="02030602050306030303" pitchFamily="18" charset="0"/>
              </a:rPr>
              <a:t>Что такое дикция и зачем она нужна?</a:t>
            </a:r>
            <a:endParaRPr lang="ru-RU" sz="6000" b="1" dirty="0">
              <a:solidFill>
                <a:srgbClr val="C00000"/>
              </a:solidFill>
              <a:latin typeface="Constantia" panose="02030602050306030303" pitchFamily="18" charset="0"/>
            </a:endParaRPr>
          </a:p>
        </p:txBody>
      </p:sp>
    </p:spTree>
    <p:extLst>
      <p:ext uri="{BB962C8B-B14F-4D97-AF65-F5344CB8AC3E}">
        <p14:creationId xmlns:p14="http://schemas.microsoft.com/office/powerpoint/2010/main" val="39911916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 name="Рисунок 43"/>
          <p:cNvPicPr/>
          <p:nvPr/>
        </p:nvPicPr>
        <p:blipFill>
          <a:blip r:embed="rId2"/>
          <a:stretch/>
        </p:blipFill>
        <p:spPr>
          <a:xfrm>
            <a:off x="6745" y="0"/>
            <a:ext cx="10073880" cy="7555320"/>
          </a:xfrm>
          <a:prstGeom prst="rect">
            <a:avLst/>
          </a:prstGeom>
          <a:ln>
            <a:noFill/>
          </a:ln>
        </p:spPr>
      </p:pic>
      <p:sp>
        <p:nvSpPr>
          <p:cNvPr id="5" name="Прямоугольник 4"/>
          <p:cNvSpPr/>
          <p:nvPr/>
        </p:nvSpPr>
        <p:spPr>
          <a:xfrm>
            <a:off x="363165" y="755501"/>
            <a:ext cx="9361040" cy="5457904"/>
          </a:xfrm>
          <a:prstGeom prst="rect">
            <a:avLst/>
          </a:prstGeom>
        </p:spPr>
        <p:txBody>
          <a:bodyPr wrap="square">
            <a:spAutoFit/>
          </a:bodyPr>
          <a:lstStyle/>
          <a:p>
            <a:pPr algn="ctr">
              <a:lnSpc>
                <a:spcPct val="115000"/>
              </a:lnSpc>
              <a:spcAft>
                <a:spcPts val="750"/>
              </a:spcAft>
            </a:pPr>
            <a:r>
              <a:rPr lang="ru-RU" sz="4000" b="1" dirty="0" smtClean="0">
                <a:solidFill>
                  <a:srgbClr val="333333"/>
                </a:solidFill>
                <a:effectLst/>
                <a:latin typeface="Times New Roman"/>
                <a:ea typeface="Times New Roman"/>
                <a:cs typeface="Times New Roman"/>
              </a:rPr>
              <a:t>По </a:t>
            </a:r>
            <a:r>
              <a:rPr lang="ru-RU" sz="4000" b="1" dirty="0" err="1" smtClean="0">
                <a:solidFill>
                  <a:srgbClr val="333333"/>
                </a:solidFill>
                <a:effectLst/>
                <a:latin typeface="Times New Roman"/>
                <a:ea typeface="Times New Roman"/>
                <a:cs typeface="Times New Roman"/>
              </a:rPr>
              <a:t>рзеузльаттам</a:t>
            </a:r>
            <a:r>
              <a:rPr lang="ru-RU" sz="4000" b="1" dirty="0" smtClean="0">
                <a:solidFill>
                  <a:srgbClr val="333333"/>
                </a:solidFill>
                <a:effectLst/>
                <a:latin typeface="Times New Roman"/>
                <a:ea typeface="Times New Roman"/>
                <a:cs typeface="Times New Roman"/>
              </a:rPr>
              <a:t> </a:t>
            </a:r>
            <a:r>
              <a:rPr lang="ru-RU" sz="4000" b="1" dirty="0" err="1" smtClean="0">
                <a:solidFill>
                  <a:srgbClr val="333333"/>
                </a:solidFill>
                <a:effectLst/>
                <a:latin typeface="Times New Roman"/>
                <a:ea typeface="Times New Roman"/>
                <a:cs typeface="Times New Roman"/>
              </a:rPr>
              <a:t>илссоевадний</a:t>
            </a:r>
            <a:r>
              <a:rPr lang="ru-RU" sz="4000" b="1" dirty="0" smtClean="0">
                <a:solidFill>
                  <a:srgbClr val="333333"/>
                </a:solidFill>
                <a:effectLst/>
                <a:latin typeface="Times New Roman"/>
                <a:ea typeface="Times New Roman"/>
                <a:cs typeface="Times New Roman"/>
              </a:rPr>
              <a:t> </a:t>
            </a:r>
          </a:p>
          <a:p>
            <a:pPr algn="ctr">
              <a:lnSpc>
                <a:spcPct val="115000"/>
              </a:lnSpc>
              <a:spcAft>
                <a:spcPts val="750"/>
              </a:spcAft>
            </a:pPr>
            <a:r>
              <a:rPr lang="ru-RU" sz="4000" b="1" dirty="0" err="1" smtClean="0">
                <a:solidFill>
                  <a:srgbClr val="333333"/>
                </a:solidFill>
                <a:effectLst/>
                <a:latin typeface="Times New Roman"/>
                <a:ea typeface="Times New Roman"/>
                <a:cs typeface="Times New Roman"/>
              </a:rPr>
              <a:t>одонго</a:t>
            </a:r>
            <a:r>
              <a:rPr lang="ru-RU" sz="4000" b="1" dirty="0" smtClean="0">
                <a:solidFill>
                  <a:srgbClr val="333333"/>
                </a:solidFill>
                <a:effectLst/>
                <a:latin typeface="Times New Roman"/>
                <a:ea typeface="Times New Roman"/>
                <a:cs typeface="Times New Roman"/>
              </a:rPr>
              <a:t> </a:t>
            </a:r>
            <a:r>
              <a:rPr lang="ru-RU" sz="4000" b="1" dirty="0" err="1" smtClean="0">
                <a:solidFill>
                  <a:srgbClr val="333333"/>
                </a:solidFill>
                <a:effectLst/>
                <a:latin typeface="Times New Roman"/>
                <a:ea typeface="Times New Roman"/>
                <a:cs typeface="Times New Roman"/>
              </a:rPr>
              <a:t>анлигсйокго</a:t>
            </a:r>
            <a:r>
              <a:rPr lang="ru-RU" sz="4000" b="1" dirty="0" smtClean="0">
                <a:solidFill>
                  <a:srgbClr val="333333"/>
                </a:solidFill>
                <a:effectLst/>
                <a:latin typeface="Times New Roman"/>
                <a:ea typeface="Times New Roman"/>
                <a:cs typeface="Times New Roman"/>
              </a:rPr>
              <a:t> </a:t>
            </a:r>
            <a:r>
              <a:rPr lang="ru-RU" sz="4000" b="1" dirty="0" err="1" smtClean="0">
                <a:solidFill>
                  <a:srgbClr val="333333"/>
                </a:solidFill>
                <a:effectLst/>
                <a:latin typeface="Times New Roman"/>
                <a:ea typeface="Times New Roman"/>
                <a:cs typeface="Times New Roman"/>
              </a:rPr>
              <a:t>унвиертисета</a:t>
            </a:r>
            <a:r>
              <a:rPr lang="ru-RU" sz="4000" b="1" dirty="0" smtClean="0">
                <a:solidFill>
                  <a:srgbClr val="333333"/>
                </a:solidFill>
                <a:effectLst/>
                <a:latin typeface="Times New Roman"/>
                <a:ea typeface="Times New Roman"/>
                <a:cs typeface="Times New Roman"/>
              </a:rPr>
              <a:t>, </a:t>
            </a:r>
          </a:p>
          <a:p>
            <a:pPr algn="ctr">
              <a:lnSpc>
                <a:spcPct val="115000"/>
              </a:lnSpc>
              <a:spcAft>
                <a:spcPts val="750"/>
              </a:spcAft>
            </a:pPr>
            <a:r>
              <a:rPr lang="ru-RU" sz="4000" b="1" dirty="0" smtClean="0">
                <a:solidFill>
                  <a:srgbClr val="333333"/>
                </a:solidFill>
                <a:effectLst/>
                <a:latin typeface="Times New Roman"/>
                <a:ea typeface="Times New Roman"/>
                <a:cs typeface="Times New Roman"/>
              </a:rPr>
              <a:t>не </a:t>
            </a:r>
            <a:r>
              <a:rPr lang="ru-RU" sz="4000" b="1" dirty="0" err="1" smtClean="0">
                <a:solidFill>
                  <a:srgbClr val="333333"/>
                </a:solidFill>
                <a:effectLst/>
                <a:latin typeface="Times New Roman"/>
                <a:ea typeface="Times New Roman"/>
                <a:cs typeface="Times New Roman"/>
              </a:rPr>
              <a:t>иеемт</a:t>
            </a:r>
            <a:r>
              <a:rPr lang="ru-RU" sz="4000" b="1" dirty="0" smtClean="0">
                <a:solidFill>
                  <a:srgbClr val="333333"/>
                </a:solidFill>
                <a:effectLst/>
                <a:latin typeface="Times New Roman"/>
                <a:ea typeface="Times New Roman"/>
                <a:cs typeface="Times New Roman"/>
              </a:rPr>
              <a:t> </a:t>
            </a:r>
            <a:r>
              <a:rPr lang="ru-RU" sz="4000" b="1" dirty="0" err="1" smtClean="0">
                <a:solidFill>
                  <a:srgbClr val="333333"/>
                </a:solidFill>
                <a:effectLst/>
                <a:latin typeface="Times New Roman"/>
                <a:ea typeface="Times New Roman"/>
                <a:cs typeface="Times New Roman"/>
              </a:rPr>
              <a:t>занчнеия</a:t>
            </a:r>
            <a:r>
              <a:rPr lang="ru-RU" sz="4000" b="1" dirty="0" smtClean="0">
                <a:solidFill>
                  <a:srgbClr val="333333"/>
                </a:solidFill>
                <a:effectLst/>
                <a:latin typeface="Times New Roman"/>
                <a:ea typeface="Times New Roman"/>
                <a:cs typeface="Times New Roman"/>
              </a:rPr>
              <a:t>, в </a:t>
            </a:r>
            <a:r>
              <a:rPr lang="ru-RU" sz="4000" b="1" dirty="0" err="1" smtClean="0">
                <a:solidFill>
                  <a:srgbClr val="333333"/>
                </a:solidFill>
                <a:effectLst/>
                <a:latin typeface="Times New Roman"/>
                <a:ea typeface="Times New Roman"/>
                <a:cs typeface="Times New Roman"/>
              </a:rPr>
              <a:t>каокм</a:t>
            </a:r>
            <a:r>
              <a:rPr lang="ru-RU" sz="4000" b="1" dirty="0" smtClean="0">
                <a:solidFill>
                  <a:srgbClr val="333333"/>
                </a:solidFill>
                <a:effectLst/>
                <a:latin typeface="Times New Roman"/>
                <a:ea typeface="Times New Roman"/>
                <a:cs typeface="Times New Roman"/>
              </a:rPr>
              <a:t> </a:t>
            </a:r>
            <a:r>
              <a:rPr lang="ru-RU" sz="4000" b="1" dirty="0" err="1" smtClean="0">
                <a:solidFill>
                  <a:srgbClr val="333333"/>
                </a:solidFill>
                <a:effectLst/>
                <a:latin typeface="Times New Roman"/>
                <a:ea typeface="Times New Roman"/>
                <a:cs typeface="Times New Roman"/>
              </a:rPr>
              <a:t>проякде</a:t>
            </a:r>
            <a:r>
              <a:rPr lang="ru-RU" sz="4000" b="1" dirty="0" smtClean="0">
                <a:solidFill>
                  <a:srgbClr val="333333"/>
                </a:solidFill>
                <a:effectLst/>
                <a:latin typeface="Times New Roman"/>
                <a:ea typeface="Times New Roman"/>
                <a:cs typeface="Times New Roman"/>
              </a:rPr>
              <a:t> </a:t>
            </a:r>
            <a:r>
              <a:rPr lang="ru-RU" sz="4000" b="1" dirty="0" err="1" smtClean="0">
                <a:solidFill>
                  <a:srgbClr val="333333"/>
                </a:solidFill>
                <a:effectLst/>
                <a:latin typeface="Times New Roman"/>
                <a:ea typeface="Times New Roman"/>
                <a:cs typeface="Times New Roman"/>
              </a:rPr>
              <a:t>рсапжоолены</a:t>
            </a:r>
            <a:r>
              <a:rPr lang="ru-RU" sz="4000" b="1" dirty="0" smtClean="0">
                <a:solidFill>
                  <a:srgbClr val="333333"/>
                </a:solidFill>
                <a:effectLst/>
                <a:latin typeface="Times New Roman"/>
                <a:ea typeface="Times New Roman"/>
                <a:cs typeface="Times New Roman"/>
              </a:rPr>
              <a:t> </a:t>
            </a:r>
            <a:r>
              <a:rPr lang="ru-RU" sz="4000" b="1" dirty="0" err="1" smtClean="0">
                <a:solidFill>
                  <a:srgbClr val="333333"/>
                </a:solidFill>
                <a:effectLst/>
                <a:latin typeface="Times New Roman"/>
                <a:ea typeface="Times New Roman"/>
                <a:cs typeface="Times New Roman"/>
              </a:rPr>
              <a:t>бкувы</a:t>
            </a:r>
            <a:r>
              <a:rPr lang="ru-RU" sz="4000" b="1" dirty="0" smtClean="0">
                <a:solidFill>
                  <a:srgbClr val="333333"/>
                </a:solidFill>
                <a:effectLst/>
                <a:latin typeface="Times New Roman"/>
                <a:ea typeface="Times New Roman"/>
                <a:cs typeface="Times New Roman"/>
              </a:rPr>
              <a:t> в </a:t>
            </a:r>
            <a:r>
              <a:rPr lang="ru-RU" sz="4000" b="1" dirty="0" err="1" smtClean="0">
                <a:solidFill>
                  <a:srgbClr val="333333"/>
                </a:solidFill>
                <a:effectLst/>
                <a:latin typeface="Times New Roman"/>
                <a:ea typeface="Times New Roman"/>
                <a:cs typeface="Times New Roman"/>
              </a:rPr>
              <a:t>солве</a:t>
            </a:r>
            <a:r>
              <a:rPr lang="ru-RU" sz="4000" b="1" dirty="0" smtClean="0">
                <a:solidFill>
                  <a:srgbClr val="333333"/>
                </a:solidFill>
                <a:effectLst/>
                <a:latin typeface="Times New Roman"/>
                <a:ea typeface="Times New Roman"/>
                <a:cs typeface="Times New Roman"/>
              </a:rPr>
              <a:t>. </a:t>
            </a:r>
          </a:p>
          <a:p>
            <a:pPr algn="ctr">
              <a:lnSpc>
                <a:spcPct val="115000"/>
              </a:lnSpc>
              <a:spcAft>
                <a:spcPts val="750"/>
              </a:spcAft>
            </a:pPr>
            <a:r>
              <a:rPr lang="ru-RU" sz="4000" b="1" dirty="0" err="1" smtClean="0">
                <a:solidFill>
                  <a:srgbClr val="333333"/>
                </a:solidFill>
                <a:effectLst/>
                <a:latin typeface="Times New Roman"/>
                <a:ea typeface="Times New Roman"/>
                <a:cs typeface="Times New Roman"/>
              </a:rPr>
              <a:t>Пичрионй</a:t>
            </a:r>
            <a:r>
              <a:rPr lang="ru-RU" sz="4000" b="1" dirty="0" smtClean="0">
                <a:solidFill>
                  <a:srgbClr val="333333"/>
                </a:solidFill>
                <a:effectLst/>
                <a:latin typeface="Times New Roman"/>
                <a:ea typeface="Times New Roman"/>
                <a:cs typeface="Times New Roman"/>
              </a:rPr>
              <a:t> </a:t>
            </a:r>
            <a:r>
              <a:rPr lang="ru-RU" sz="4000" b="1" dirty="0" err="1" smtClean="0">
                <a:solidFill>
                  <a:srgbClr val="333333"/>
                </a:solidFill>
                <a:effectLst/>
                <a:latin typeface="Times New Roman"/>
                <a:ea typeface="Times New Roman"/>
                <a:cs typeface="Times New Roman"/>
              </a:rPr>
              <a:t>эгото</a:t>
            </a:r>
            <a:r>
              <a:rPr lang="ru-RU" sz="4000" b="1" dirty="0" smtClean="0">
                <a:solidFill>
                  <a:srgbClr val="333333"/>
                </a:solidFill>
                <a:effectLst/>
                <a:latin typeface="Times New Roman"/>
                <a:ea typeface="Times New Roman"/>
                <a:cs typeface="Times New Roman"/>
              </a:rPr>
              <a:t> </a:t>
            </a:r>
            <a:r>
              <a:rPr lang="ru-RU" sz="4000" b="1" dirty="0" err="1" smtClean="0">
                <a:solidFill>
                  <a:srgbClr val="333333"/>
                </a:solidFill>
                <a:effectLst/>
                <a:latin typeface="Times New Roman"/>
                <a:ea typeface="Times New Roman"/>
                <a:cs typeface="Times New Roman"/>
              </a:rPr>
              <a:t>ялвятеся</a:t>
            </a:r>
            <a:r>
              <a:rPr lang="ru-RU" sz="4000" b="1" dirty="0" smtClean="0">
                <a:solidFill>
                  <a:srgbClr val="333333"/>
                </a:solidFill>
                <a:effectLst/>
                <a:latin typeface="Times New Roman"/>
                <a:ea typeface="Times New Roman"/>
                <a:cs typeface="Times New Roman"/>
              </a:rPr>
              <a:t> то, </a:t>
            </a:r>
          </a:p>
          <a:p>
            <a:pPr algn="ctr">
              <a:lnSpc>
                <a:spcPct val="115000"/>
              </a:lnSpc>
              <a:spcAft>
                <a:spcPts val="750"/>
              </a:spcAft>
            </a:pPr>
            <a:r>
              <a:rPr lang="ru-RU" sz="4000" b="1" dirty="0" smtClean="0">
                <a:solidFill>
                  <a:srgbClr val="333333"/>
                </a:solidFill>
                <a:effectLst/>
                <a:latin typeface="Times New Roman"/>
                <a:ea typeface="Times New Roman"/>
                <a:cs typeface="Times New Roman"/>
              </a:rPr>
              <a:t>что мы не </a:t>
            </a:r>
            <a:r>
              <a:rPr lang="ru-RU" sz="4000" b="1" dirty="0" err="1" smtClean="0">
                <a:solidFill>
                  <a:srgbClr val="333333"/>
                </a:solidFill>
                <a:effectLst/>
                <a:latin typeface="Times New Roman"/>
                <a:ea typeface="Times New Roman"/>
                <a:cs typeface="Times New Roman"/>
              </a:rPr>
              <a:t>чиаетм</a:t>
            </a:r>
            <a:r>
              <a:rPr lang="ru-RU" sz="4000" b="1" dirty="0" smtClean="0">
                <a:solidFill>
                  <a:srgbClr val="333333"/>
                </a:solidFill>
                <a:effectLst/>
                <a:latin typeface="Times New Roman"/>
                <a:ea typeface="Times New Roman"/>
                <a:cs typeface="Times New Roman"/>
              </a:rPr>
              <a:t> </a:t>
            </a:r>
            <a:r>
              <a:rPr lang="ru-RU" sz="4000" b="1" dirty="0" err="1" smtClean="0">
                <a:solidFill>
                  <a:srgbClr val="333333"/>
                </a:solidFill>
                <a:effectLst/>
                <a:latin typeface="Times New Roman"/>
                <a:ea typeface="Times New Roman"/>
                <a:cs typeface="Times New Roman"/>
              </a:rPr>
              <a:t>кдаужю</a:t>
            </a:r>
            <a:r>
              <a:rPr lang="ru-RU" sz="4000" b="1" dirty="0" smtClean="0">
                <a:solidFill>
                  <a:srgbClr val="333333"/>
                </a:solidFill>
                <a:effectLst/>
                <a:latin typeface="Times New Roman"/>
                <a:ea typeface="Times New Roman"/>
                <a:cs typeface="Times New Roman"/>
              </a:rPr>
              <a:t> </a:t>
            </a:r>
            <a:r>
              <a:rPr lang="ru-RU" sz="4000" b="1" dirty="0" err="1" smtClean="0">
                <a:solidFill>
                  <a:srgbClr val="333333"/>
                </a:solidFill>
                <a:effectLst/>
                <a:latin typeface="Times New Roman"/>
                <a:ea typeface="Times New Roman"/>
                <a:cs typeface="Times New Roman"/>
              </a:rPr>
              <a:t>бкуву</a:t>
            </a:r>
            <a:r>
              <a:rPr lang="ru-RU" sz="4000" b="1" dirty="0" smtClean="0">
                <a:solidFill>
                  <a:srgbClr val="333333"/>
                </a:solidFill>
                <a:effectLst/>
                <a:latin typeface="Times New Roman"/>
                <a:ea typeface="Times New Roman"/>
                <a:cs typeface="Times New Roman"/>
              </a:rPr>
              <a:t> по </a:t>
            </a:r>
            <a:r>
              <a:rPr lang="ru-RU" sz="4000" b="1" dirty="0" err="1" smtClean="0">
                <a:solidFill>
                  <a:srgbClr val="333333"/>
                </a:solidFill>
                <a:effectLst/>
                <a:latin typeface="Times New Roman"/>
                <a:ea typeface="Times New Roman"/>
                <a:cs typeface="Times New Roman"/>
              </a:rPr>
              <a:t>отдльенотси</a:t>
            </a:r>
            <a:r>
              <a:rPr lang="ru-RU" sz="4000" b="1" dirty="0" smtClean="0">
                <a:solidFill>
                  <a:srgbClr val="333333"/>
                </a:solidFill>
                <a:effectLst/>
                <a:latin typeface="Times New Roman"/>
                <a:ea typeface="Times New Roman"/>
                <a:cs typeface="Times New Roman"/>
              </a:rPr>
              <a:t>, а все </a:t>
            </a:r>
            <a:r>
              <a:rPr lang="ru-RU" sz="4000" b="1" dirty="0" err="1" smtClean="0">
                <a:solidFill>
                  <a:srgbClr val="333333"/>
                </a:solidFill>
                <a:effectLst/>
                <a:latin typeface="Times New Roman"/>
                <a:ea typeface="Times New Roman"/>
                <a:cs typeface="Times New Roman"/>
              </a:rPr>
              <a:t>солво</a:t>
            </a:r>
            <a:r>
              <a:rPr lang="ru-RU" sz="4000" b="1" dirty="0" smtClean="0">
                <a:solidFill>
                  <a:srgbClr val="333333"/>
                </a:solidFill>
                <a:effectLst/>
                <a:latin typeface="Times New Roman"/>
                <a:ea typeface="Times New Roman"/>
                <a:cs typeface="Times New Roman"/>
              </a:rPr>
              <a:t> </a:t>
            </a:r>
            <a:r>
              <a:rPr lang="ru-RU" sz="4000" b="1" dirty="0" err="1" smtClean="0">
                <a:solidFill>
                  <a:srgbClr val="333333"/>
                </a:solidFill>
                <a:effectLst/>
                <a:latin typeface="Times New Roman"/>
                <a:ea typeface="Times New Roman"/>
                <a:cs typeface="Times New Roman"/>
              </a:rPr>
              <a:t>цлиеком</a:t>
            </a:r>
            <a:r>
              <a:rPr lang="ru-RU" sz="4000" b="1" dirty="0" smtClean="0">
                <a:solidFill>
                  <a:srgbClr val="333333"/>
                </a:solidFill>
                <a:effectLst/>
                <a:latin typeface="Times New Roman"/>
                <a:ea typeface="Times New Roman"/>
                <a:cs typeface="Times New Roman"/>
              </a:rPr>
              <a:t>.</a:t>
            </a:r>
            <a:endParaRPr lang="ru-RU" sz="4000" b="1" dirty="0">
              <a:effectLst/>
              <a:latin typeface="Calibri"/>
              <a:ea typeface="Calibri"/>
              <a:cs typeface="Times New Roman"/>
            </a:endParaRPr>
          </a:p>
        </p:txBody>
      </p:sp>
    </p:spTree>
    <p:extLst>
      <p:ext uri="{BB962C8B-B14F-4D97-AF65-F5344CB8AC3E}">
        <p14:creationId xmlns:p14="http://schemas.microsoft.com/office/powerpoint/2010/main" val="97997743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 name="Рисунок 43"/>
          <p:cNvPicPr/>
          <p:nvPr/>
        </p:nvPicPr>
        <p:blipFill>
          <a:blip r:embed="rId2"/>
          <a:stretch/>
        </p:blipFill>
        <p:spPr>
          <a:xfrm>
            <a:off x="6745" y="0"/>
            <a:ext cx="10073880" cy="7555320"/>
          </a:xfrm>
          <a:prstGeom prst="rect">
            <a:avLst/>
          </a:prstGeom>
          <a:ln>
            <a:noFill/>
          </a:ln>
        </p:spPr>
      </p:pic>
      <p:sp>
        <p:nvSpPr>
          <p:cNvPr id="2" name="Прямоугольник 1"/>
          <p:cNvSpPr/>
          <p:nvPr/>
        </p:nvSpPr>
        <p:spPr>
          <a:xfrm>
            <a:off x="215776" y="13692"/>
            <a:ext cx="9432801" cy="5148782"/>
          </a:xfrm>
          <a:prstGeom prst="rect">
            <a:avLst/>
          </a:prstGeom>
        </p:spPr>
        <p:txBody>
          <a:bodyPr wrap="square">
            <a:spAutoFit/>
          </a:bodyPr>
          <a:lstStyle/>
          <a:p>
            <a:pPr algn="just">
              <a:lnSpc>
                <a:spcPct val="115000"/>
              </a:lnSpc>
              <a:spcAft>
                <a:spcPts val="750"/>
              </a:spcAft>
            </a:pPr>
            <a:r>
              <a:rPr lang="ru-RU" sz="3600" b="1" dirty="0" smtClean="0">
                <a:solidFill>
                  <a:srgbClr val="333333"/>
                </a:solidFill>
                <a:effectLst/>
                <a:latin typeface="Times New Roman"/>
                <a:ea typeface="Times New Roman"/>
                <a:cs typeface="Times New Roman"/>
              </a:rPr>
              <a:t>94НН03 С006Щ3НN3 ПОК43Ы8437, К4КИ3 У9И8И73ЛЬНЫ3 83ЩИ М0Ж37 93Л47Ь Н4Ш Р43УМ! 8П3Ч47ЛЯЮЩИ3 83ЩИ! СР4Ч4Л4 Э70 6ЫЛ0 7РУ9Н0, Н0 С3ЙЧ4С Н4 Э70Й С7Р0К3 84Ш Р43УМ ЧИ7437 Э70 4870М47ИЧ3СКИ, Н3 349УМЫ84ЯСЬ 06 Э70М. Г0Р9ИСЬ! ЛНШЬ 0ПР393Л3ННЫ3 ЛЮ9Н М0ГУ7 ПР0ЧН747Ь Э70 !!!</a:t>
            </a:r>
            <a:endParaRPr lang="ru-RU" sz="3600" b="1" dirty="0">
              <a:effectLst/>
              <a:latin typeface="Calibri"/>
              <a:ea typeface="Calibri"/>
              <a:cs typeface="Times New Roman"/>
            </a:endParaRPr>
          </a:p>
        </p:txBody>
      </p:sp>
      <p:sp>
        <p:nvSpPr>
          <p:cNvPr id="3" name="TextBox 2"/>
          <p:cNvSpPr txBox="1"/>
          <p:nvPr/>
        </p:nvSpPr>
        <p:spPr>
          <a:xfrm>
            <a:off x="746571" y="5724053"/>
            <a:ext cx="8928745" cy="1323439"/>
          </a:xfrm>
          <a:prstGeom prst="rect">
            <a:avLst/>
          </a:prstGeom>
          <a:noFill/>
        </p:spPr>
        <p:txBody>
          <a:bodyPr wrap="square" rtlCol="0">
            <a:spAutoFit/>
          </a:bodyPr>
          <a:lstStyle/>
          <a:p>
            <a:pPr algn="ctr"/>
            <a:r>
              <a:rPr lang="ru-RU" sz="2000" b="1" dirty="0" smtClean="0">
                <a:latin typeface="Times New Roman" panose="02020603050405020304" pitchFamily="18" charset="0"/>
                <a:cs typeface="Times New Roman" panose="02020603050405020304" pitchFamily="18" charset="0"/>
              </a:rPr>
              <a:t>Данное сообщение показывает, какие удивительные вещи может делать наш разум! Впечатляющие вещи! Сначала это было трудно, но сейчас на этой строке вам разум читает это а автоматически, не задумываясь об этом. Гордись! Лишь определенные люди могут прочесть это!!!</a:t>
            </a:r>
            <a:endParaRPr lang="ru-RU" sz="20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884946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 name="Рисунок 43"/>
          <p:cNvPicPr/>
          <p:nvPr/>
        </p:nvPicPr>
        <p:blipFill>
          <a:blip r:embed="rId2"/>
          <a:stretch/>
        </p:blipFill>
        <p:spPr>
          <a:xfrm>
            <a:off x="0" y="4680"/>
            <a:ext cx="10073880" cy="7555320"/>
          </a:xfrm>
          <a:prstGeom prst="rect">
            <a:avLst/>
          </a:prstGeom>
          <a:ln>
            <a:noFill/>
          </a:ln>
        </p:spPr>
      </p:pic>
      <p:pic>
        <p:nvPicPr>
          <p:cNvPr id="2" name="Рисунок 1"/>
          <p:cNvPicPr>
            <a:picLocks noChangeAspect="1"/>
          </p:cNvPicPr>
          <p:nvPr/>
        </p:nvPicPr>
        <p:blipFill>
          <a:blip r:embed="rId3">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tretch>
            <a:fillRect/>
          </a:stretch>
        </p:blipFill>
        <p:spPr>
          <a:xfrm>
            <a:off x="503808" y="711685"/>
            <a:ext cx="9266312" cy="6141309"/>
          </a:xfrm>
          <a:prstGeom prst="rect">
            <a:avLst/>
          </a:prstGeom>
          <a:ln>
            <a:noFill/>
          </a:ln>
          <a:effectLst>
            <a:softEdge rad="112500"/>
          </a:effectLst>
        </p:spPr>
      </p:pic>
    </p:spTree>
    <p:extLst>
      <p:ext uri="{BB962C8B-B14F-4D97-AF65-F5344CB8AC3E}">
        <p14:creationId xmlns:p14="http://schemas.microsoft.com/office/powerpoint/2010/main" val="11033563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 name="Рисунок 43"/>
          <p:cNvPicPr/>
          <p:nvPr/>
        </p:nvPicPr>
        <p:blipFill>
          <a:blip r:embed="rId2"/>
          <a:stretch/>
        </p:blipFill>
        <p:spPr>
          <a:xfrm>
            <a:off x="0" y="4680"/>
            <a:ext cx="10073880" cy="7555320"/>
          </a:xfrm>
          <a:prstGeom prst="rect">
            <a:avLst/>
          </a:prstGeom>
          <a:ln>
            <a:noFill/>
          </a:ln>
        </p:spPr>
      </p:pic>
      <p:sp>
        <p:nvSpPr>
          <p:cNvPr id="3" name="TextBox 2"/>
          <p:cNvSpPr txBox="1"/>
          <p:nvPr/>
        </p:nvSpPr>
        <p:spPr>
          <a:xfrm>
            <a:off x="575816" y="1078557"/>
            <a:ext cx="9289032" cy="6370975"/>
          </a:xfrm>
          <a:prstGeom prst="rect">
            <a:avLst/>
          </a:prstGeom>
          <a:noFill/>
        </p:spPr>
        <p:txBody>
          <a:bodyPr wrap="square" rtlCol="0">
            <a:spAutoFit/>
          </a:bodyPr>
          <a:lstStyle/>
          <a:p>
            <a:pPr algn="ctr">
              <a:lnSpc>
                <a:spcPct val="150000"/>
              </a:lnSpc>
            </a:pPr>
            <a:r>
              <a:rPr lang="ru-RU" sz="4800" b="1" dirty="0" smtClean="0">
                <a:latin typeface="Arial" panose="020B0604020202020204" pitchFamily="34" charset="0"/>
                <a:cs typeface="Arial" panose="020B0604020202020204" pitchFamily="34" charset="0"/>
              </a:rPr>
              <a:t>ПСА  ПСЫ  ПСЕ  ПСО  ПСУ</a:t>
            </a:r>
          </a:p>
          <a:p>
            <a:pPr algn="ctr">
              <a:lnSpc>
                <a:spcPct val="150000"/>
              </a:lnSpc>
            </a:pPr>
            <a:r>
              <a:rPr lang="ru-RU" sz="4800" b="1" dirty="0" smtClean="0">
                <a:latin typeface="Arial" panose="020B0604020202020204" pitchFamily="34" charset="0"/>
                <a:cs typeface="Arial" panose="020B0604020202020204" pitchFamily="34" charset="0"/>
              </a:rPr>
              <a:t>ПСА  ПСЫ  ПСЕ  ПСО  ПСУ</a:t>
            </a:r>
          </a:p>
          <a:p>
            <a:pPr algn="ctr">
              <a:lnSpc>
                <a:spcPct val="150000"/>
              </a:lnSpc>
            </a:pPr>
            <a:r>
              <a:rPr lang="ru-RU" sz="4800" b="1" dirty="0" smtClean="0">
                <a:latin typeface="Arial" panose="020B0604020202020204" pitchFamily="34" charset="0"/>
                <a:cs typeface="Arial" panose="020B0604020202020204" pitchFamily="34" charset="0"/>
              </a:rPr>
              <a:t>ПСА  ПСЫ  ПСЕ  ПСО  ПСУ</a:t>
            </a:r>
          </a:p>
          <a:p>
            <a:pPr algn="ctr">
              <a:lnSpc>
                <a:spcPct val="150000"/>
              </a:lnSpc>
            </a:pPr>
            <a:r>
              <a:rPr lang="ru-RU" sz="4800" b="1" dirty="0" smtClean="0">
                <a:latin typeface="Arial" panose="020B0604020202020204" pitchFamily="34" charset="0"/>
                <a:cs typeface="Arial" panose="020B0604020202020204" pitchFamily="34" charset="0"/>
              </a:rPr>
              <a:t>ПСА  ПСЫ  ПСЕ  ПСО  ПСУ</a:t>
            </a:r>
          </a:p>
          <a:p>
            <a:pPr algn="ctr">
              <a:lnSpc>
                <a:spcPct val="150000"/>
              </a:lnSpc>
            </a:pPr>
            <a:r>
              <a:rPr lang="ru-RU" sz="4800" b="1" dirty="0" smtClean="0">
                <a:latin typeface="Arial" panose="020B0604020202020204" pitchFamily="34" charset="0"/>
                <a:cs typeface="Arial" panose="020B0604020202020204" pitchFamily="34" charset="0"/>
              </a:rPr>
              <a:t>ПСА  ПСЫ  ПСЕ  ПСО  ПСУ</a:t>
            </a:r>
          </a:p>
          <a:p>
            <a:pPr algn="ctr"/>
            <a:endParaRPr lang="ru-RU" sz="4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246144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 name="Рисунок 43"/>
          <p:cNvPicPr/>
          <p:nvPr/>
        </p:nvPicPr>
        <p:blipFill>
          <a:blip r:embed="rId2"/>
          <a:stretch/>
        </p:blipFill>
        <p:spPr>
          <a:xfrm>
            <a:off x="0" y="0"/>
            <a:ext cx="10073880" cy="7555320"/>
          </a:xfrm>
          <a:prstGeom prst="rect">
            <a:avLst/>
          </a:prstGeom>
          <a:ln>
            <a:noFill/>
          </a:ln>
        </p:spPr>
      </p:pic>
      <p:sp>
        <p:nvSpPr>
          <p:cNvPr id="4" name="TextBox 3"/>
          <p:cNvSpPr txBox="1"/>
          <p:nvPr/>
        </p:nvSpPr>
        <p:spPr>
          <a:xfrm>
            <a:off x="590376" y="467469"/>
            <a:ext cx="9289032" cy="6370975"/>
          </a:xfrm>
          <a:prstGeom prst="rect">
            <a:avLst/>
          </a:prstGeom>
          <a:noFill/>
        </p:spPr>
        <p:txBody>
          <a:bodyPr wrap="square" rtlCol="0">
            <a:spAutoFit/>
          </a:bodyPr>
          <a:lstStyle/>
          <a:p>
            <a:pPr algn="ctr">
              <a:lnSpc>
                <a:spcPct val="150000"/>
              </a:lnSpc>
            </a:pPr>
            <a:r>
              <a:rPr lang="ru-RU" sz="4800" b="1" dirty="0" smtClean="0">
                <a:latin typeface="Arial" panose="020B0604020202020204" pitchFamily="34" charset="0"/>
                <a:cs typeface="Arial" panose="020B0604020202020204" pitchFamily="34" charset="0"/>
              </a:rPr>
              <a:t>МЗА  МЗЫ  МЗЕ  МЗО  МЗУ</a:t>
            </a:r>
          </a:p>
          <a:p>
            <a:pPr algn="ctr">
              <a:lnSpc>
                <a:spcPct val="150000"/>
              </a:lnSpc>
            </a:pPr>
            <a:r>
              <a:rPr lang="ru-RU" sz="4800" b="1" dirty="0" smtClean="0">
                <a:latin typeface="Arial" panose="020B0604020202020204" pitchFamily="34" charset="0"/>
                <a:cs typeface="Arial" panose="020B0604020202020204" pitchFamily="34" charset="0"/>
              </a:rPr>
              <a:t>МЗА  МЗЫ  МЗЕ  МЗО  МЗУ</a:t>
            </a:r>
          </a:p>
          <a:p>
            <a:pPr algn="ctr">
              <a:lnSpc>
                <a:spcPct val="150000"/>
              </a:lnSpc>
            </a:pPr>
            <a:r>
              <a:rPr lang="ru-RU" sz="4800" b="1" dirty="0" smtClean="0">
                <a:latin typeface="Arial" panose="020B0604020202020204" pitchFamily="34" charset="0"/>
                <a:cs typeface="Arial" panose="020B0604020202020204" pitchFamily="34" charset="0"/>
              </a:rPr>
              <a:t>МЗА  МЗЫ  МЗЕ  МЗО  МЗУ</a:t>
            </a:r>
          </a:p>
          <a:p>
            <a:pPr algn="ctr">
              <a:lnSpc>
                <a:spcPct val="150000"/>
              </a:lnSpc>
            </a:pPr>
            <a:r>
              <a:rPr lang="ru-RU" sz="4800" b="1" dirty="0" smtClean="0">
                <a:latin typeface="Arial" panose="020B0604020202020204" pitchFamily="34" charset="0"/>
                <a:cs typeface="Arial" panose="020B0604020202020204" pitchFamily="34" charset="0"/>
              </a:rPr>
              <a:t>МЗА  МЗЫ  МЗЕ  МЗО  МЗУ</a:t>
            </a:r>
          </a:p>
          <a:p>
            <a:pPr algn="ctr">
              <a:lnSpc>
                <a:spcPct val="150000"/>
              </a:lnSpc>
            </a:pPr>
            <a:r>
              <a:rPr lang="ru-RU" sz="4800" b="1" dirty="0" smtClean="0">
                <a:latin typeface="Arial" panose="020B0604020202020204" pitchFamily="34" charset="0"/>
                <a:cs typeface="Arial" panose="020B0604020202020204" pitchFamily="34" charset="0"/>
              </a:rPr>
              <a:t>МЗА  МЗЫ  МЗЕ  МЗО  МЗУ</a:t>
            </a:r>
          </a:p>
          <a:p>
            <a:pPr algn="ctr"/>
            <a:endParaRPr lang="ru-RU" sz="4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715913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 name="Рисунок 43"/>
          <p:cNvPicPr/>
          <p:nvPr/>
        </p:nvPicPr>
        <p:blipFill>
          <a:blip r:embed="rId2"/>
          <a:stretch/>
        </p:blipFill>
        <p:spPr>
          <a:xfrm>
            <a:off x="0" y="4680"/>
            <a:ext cx="10073880" cy="7555320"/>
          </a:xfrm>
          <a:prstGeom prst="rect">
            <a:avLst/>
          </a:prstGeom>
          <a:ln>
            <a:noFill/>
          </a:ln>
        </p:spPr>
      </p:pic>
      <p:pic>
        <p:nvPicPr>
          <p:cNvPr id="2" name="Рисунок 1"/>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295896" y="828213"/>
            <a:ext cx="8332647" cy="6647414"/>
          </a:xfrm>
          <a:prstGeom prst="rect">
            <a:avLst/>
          </a:prstGeom>
          <a:ln>
            <a:noFill/>
          </a:ln>
          <a:effectLst>
            <a:softEdge rad="112500"/>
          </a:effectLst>
        </p:spPr>
      </p:pic>
      <p:sp>
        <p:nvSpPr>
          <p:cNvPr id="3" name="Прямоугольник 2"/>
          <p:cNvSpPr/>
          <p:nvPr/>
        </p:nvSpPr>
        <p:spPr>
          <a:xfrm>
            <a:off x="503808" y="107429"/>
            <a:ext cx="9361040" cy="707886"/>
          </a:xfrm>
          <a:prstGeom prst="rect">
            <a:avLst/>
          </a:prstGeom>
        </p:spPr>
        <p:txBody>
          <a:bodyPr wrap="square">
            <a:spAutoFit/>
          </a:bodyPr>
          <a:lstStyle/>
          <a:p>
            <a:pPr algn="ctr"/>
            <a:r>
              <a:rPr lang="ru-RU" sz="4000" b="1" dirty="0"/>
              <a:t>СТАКА́Н–СКЛЯ́НКА–СКА́ЛКА</a:t>
            </a:r>
            <a:endParaRPr lang="ru-RU" sz="4000" dirty="0"/>
          </a:p>
        </p:txBody>
      </p:sp>
    </p:spTree>
    <p:extLst>
      <p:ext uri="{BB962C8B-B14F-4D97-AF65-F5344CB8AC3E}">
        <p14:creationId xmlns:p14="http://schemas.microsoft.com/office/powerpoint/2010/main" val="305575332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 name="Рисунок 43"/>
          <p:cNvPicPr/>
          <p:nvPr/>
        </p:nvPicPr>
        <p:blipFill>
          <a:blip r:embed="rId2"/>
          <a:stretch/>
        </p:blipFill>
        <p:spPr>
          <a:xfrm>
            <a:off x="6745" y="4680"/>
            <a:ext cx="10073880" cy="7555320"/>
          </a:xfrm>
          <a:prstGeom prst="rect">
            <a:avLst/>
          </a:prstGeom>
          <a:ln>
            <a:noFill/>
          </a:ln>
        </p:spPr>
      </p:pic>
      <p:pic>
        <p:nvPicPr>
          <p:cNvPr id="1026" name="Picture 2" descr="Текст для отработки звков ч, ш, ж"/>
          <p:cNvPicPr>
            <a:picLocks noChangeAspect="1" noChangeArrowheads="1"/>
          </p:cNvPicPr>
          <p:nvPr/>
        </p:nvPicPr>
        <p:blipFill rotWithShape="1">
          <a:blip r:embed="rId3">
            <a:extLst>
              <a:ext uri="{28A0092B-C50C-407E-A947-70E740481C1C}">
                <a14:useLocalDpi xmlns:a14="http://schemas.microsoft.com/office/drawing/2010/main" val="0"/>
              </a:ext>
            </a:extLst>
          </a:blip>
          <a:srcRect l="14819" r="7180"/>
          <a:stretch/>
        </p:blipFill>
        <p:spPr bwMode="auto">
          <a:xfrm>
            <a:off x="1664419" y="806233"/>
            <a:ext cx="7238877" cy="567065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215776" y="4680"/>
            <a:ext cx="9793088" cy="830997"/>
          </a:xfrm>
          <a:prstGeom prst="rect">
            <a:avLst/>
          </a:prstGeom>
        </p:spPr>
        <p:txBody>
          <a:bodyPr wrap="square">
            <a:spAutoFit/>
          </a:bodyPr>
          <a:lstStyle/>
          <a:p>
            <a:pPr algn="ctr"/>
            <a:r>
              <a:rPr lang="ru-RU" sz="2400" b="1" i="0" dirty="0" smtClean="0">
                <a:solidFill>
                  <a:srgbClr val="C00000"/>
                </a:solidFill>
                <a:effectLst/>
                <a:latin typeface="Constantia" panose="02030602050306030303" pitchFamily="18" charset="0"/>
              </a:rPr>
              <a:t>Прочитать текст сначала медленно, следя за произношением отдельных звуков, после убыстряя темп</a:t>
            </a:r>
            <a:endParaRPr lang="ru-RU" sz="2400" b="1" i="0" dirty="0">
              <a:solidFill>
                <a:srgbClr val="C00000"/>
              </a:solidFill>
              <a:effectLst/>
              <a:latin typeface="Constantia" panose="02030602050306030303" pitchFamily="18" charset="0"/>
            </a:endParaRPr>
          </a:p>
        </p:txBody>
      </p:sp>
      <p:sp>
        <p:nvSpPr>
          <p:cNvPr id="4" name="Прямоугольник 3"/>
          <p:cNvSpPr/>
          <p:nvPr/>
        </p:nvSpPr>
        <p:spPr>
          <a:xfrm>
            <a:off x="3726110" y="6636345"/>
            <a:ext cx="6282754" cy="923330"/>
          </a:xfrm>
          <a:prstGeom prst="rect">
            <a:avLst/>
          </a:prstGeom>
        </p:spPr>
        <p:txBody>
          <a:bodyPr wrap="square">
            <a:spAutoFit/>
          </a:bodyPr>
          <a:lstStyle/>
          <a:p>
            <a:r>
              <a:rPr lang="ru-RU" b="0" i="0" dirty="0" smtClean="0">
                <a:solidFill>
                  <a:srgbClr val="1C1C1C"/>
                </a:solidFill>
                <a:effectLst/>
                <a:latin typeface="Source Sans Pro"/>
              </a:rPr>
              <a:t>С данным текстом можно работать дополнительно: дать задание ребенку прочитать его грустно, весело, зло, смеясь, сдержанно, спокойно, громко, тихо</a:t>
            </a:r>
            <a:endParaRPr lang="ru-RU" b="0" i="0" dirty="0">
              <a:solidFill>
                <a:srgbClr val="1C1C1C"/>
              </a:solidFill>
              <a:effectLst/>
              <a:latin typeface="Source Sans Pro"/>
            </a:endParaRPr>
          </a:p>
        </p:txBody>
      </p:sp>
    </p:spTree>
    <p:extLst>
      <p:ext uri="{BB962C8B-B14F-4D97-AF65-F5344CB8AC3E}">
        <p14:creationId xmlns:p14="http://schemas.microsoft.com/office/powerpoint/2010/main" val="8702785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 name="Рисунок 43"/>
          <p:cNvPicPr/>
          <p:nvPr/>
        </p:nvPicPr>
        <p:blipFill>
          <a:blip r:embed="rId2"/>
          <a:stretch/>
        </p:blipFill>
        <p:spPr>
          <a:xfrm>
            <a:off x="7613" y="-3335"/>
            <a:ext cx="10073880" cy="7555320"/>
          </a:xfrm>
          <a:prstGeom prst="rect">
            <a:avLst/>
          </a:prstGeom>
          <a:ln>
            <a:noFill/>
          </a:ln>
        </p:spPr>
      </p:pic>
      <p:sp>
        <p:nvSpPr>
          <p:cNvPr id="2" name="Прямоугольник 1"/>
          <p:cNvSpPr/>
          <p:nvPr/>
        </p:nvSpPr>
        <p:spPr>
          <a:xfrm>
            <a:off x="287784" y="179437"/>
            <a:ext cx="8208912" cy="2923877"/>
          </a:xfrm>
          <a:prstGeom prst="rect">
            <a:avLst/>
          </a:prstGeom>
        </p:spPr>
        <p:txBody>
          <a:bodyPr wrap="square">
            <a:spAutoFit/>
          </a:bodyPr>
          <a:lstStyle/>
          <a:p>
            <a:pPr>
              <a:lnSpc>
                <a:spcPct val="115000"/>
              </a:lnSpc>
              <a:spcAft>
                <a:spcPts val="0"/>
              </a:spcAft>
            </a:pPr>
            <a:r>
              <a:rPr lang="ru-RU" sz="4000" b="1" dirty="0" smtClean="0">
                <a:solidFill>
                  <a:srgbClr val="333333"/>
                </a:solidFill>
                <a:effectLst/>
                <a:latin typeface="Times New Roman" panose="02020603050405020304" pitchFamily="18" charset="0"/>
                <a:ea typeface="Times New Roman"/>
                <a:cs typeface="Times New Roman" panose="02020603050405020304" pitchFamily="18" charset="0"/>
              </a:rPr>
              <a:t>Портной пыхтел, поров пальто,</a:t>
            </a:r>
            <a:br>
              <a:rPr lang="ru-RU" sz="4000" b="1" dirty="0" smtClean="0">
                <a:solidFill>
                  <a:srgbClr val="333333"/>
                </a:solidFill>
                <a:effectLst/>
                <a:latin typeface="Times New Roman" panose="02020603050405020304" pitchFamily="18" charset="0"/>
                <a:ea typeface="Times New Roman"/>
                <a:cs typeface="Times New Roman" panose="02020603050405020304" pitchFamily="18" charset="0"/>
              </a:rPr>
            </a:br>
            <a:r>
              <a:rPr lang="ru-RU" sz="4000" b="1" dirty="0" smtClean="0">
                <a:solidFill>
                  <a:srgbClr val="333333"/>
                </a:solidFill>
                <a:effectLst/>
                <a:latin typeface="Times New Roman" panose="02020603050405020304" pitchFamily="18" charset="0"/>
                <a:ea typeface="Times New Roman"/>
                <a:cs typeface="Times New Roman" panose="02020603050405020304" pitchFamily="18" charset="0"/>
              </a:rPr>
              <a:t>Пришил петельки прочно,</a:t>
            </a:r>
            <a:br>
              <a:rPr lang="ru-RU" sz="4000" b="1" dirty="0" smtClean="0">
                <a:solidFill>
                  <a:srgbClr val="333333"/>
                </a:solidFill>
                <a:effectLst/>
                <a:latin typeface="Times New Roman" panose="02020603050405020304" pitchFamily="18" charset="0"/>
                <a:ea typeface="Times New Roman"/>
                <a:cs typeface="Times New Roman" panose="02020603050405020304" pitchFamily="18" charset="0"/>
              </a:rPr>
            </a:br>
            <a:r>
              <a:rPr lang="ru-RU" sz="4000" b="1" dirty="0" smtClean="0">
                <a:solidFill>
                  <a:srgbClr val="333333"/>
                </a:solidFill>
                <a:effectLst/>
                <a:latin typeface="Times New Roman" panose="02020603050405020304" pitchFamily="18" charset="0"/>
                <a:ea typeface="Times New Roman"/>
                <a:cs typeface="Times New Roman" panose="02020603050405020304" pitchFamily="18" charset="0"/>
              </a:rPr>
              <a:t>Почистил пыльное пятно,</a:t>
            </a:r>
            <a:br>
              <a:rPr lang="ru-RU" sz="4000" b="1" dirty="0" smtClean="0">
                <a:solidFill>
                  <a:srgbClr val="333333"/>
                </a:solidFill>
                <a:effectLst/>
                <a:latin typeface="Times New Roman" panose="02020603050405020304" pitchFamily="18" charset="0"/>
                <a:ea typeface="Times New Roman"/>
                <a:cs typeface="Times New Roman" panose="02020603050405020304" pitchFamily="18" charset="0"/>
              </a:rPr>
            </a:br>
            <a:r>
              <a:rPr lang="ru-RU" sz="4000" b="1" dirty="0" smtClean="0">
                <a:solidFill>
                  <a:srgbClr val="333333"/>
                </a:solidFill>
                <a:effectLst/>
                <a:latin typeface="Times New Roman" panose="02020603050405020304" pitchFamily="18" charset="0"/>
                <a:ea typeface="Times New Roman"/>
                <a:cs typeface="Times New Roman" panose="02020603050405020304" pitchFamily="18" charset="0"/>
              </a:rPr>
              <a:t>Пел песенку побочно.</a:t>
            </a:r>
            <a:endParaRPr lang="ru-RU" sz="4000" b="1" dirty="0">
              <a:effectLst/>
              <a:latin typeface="Times New Roman" panose="02020603050405020304" pitchFamily="18" charset="0"/>
              <a:ea typeface="Calibri"/>
              <a:cs typeface="Times New Roman" panose="02020603050405020304" pitchFamily="18" charset="0"/>
            </a:endParaRPr>
          </a:p>
        </p:txBody>
      </p:sp>
      <p:sp>
        <p:nvSpPr>
          <p:cNvPr id="3" name="Прямоугольник 2"/>
          <p:cNvSpPr/>
          <p:nvPr/>
        </p:nvSpPr>
        <p:spPr>
          <a:xfrm>
            <a:off x="422225" y="3491805"/>
            <a:ext cx="9649693" cy="3970318"/>
          </a:xfrm>
          <a:prstGeom prst="rect">
            <a:avLst/>
          </a:prstGeom>
        </p:spPr>
        <p:txBody>
          <a:bodyPr wrap="square">
            <a:spAutoFit/>
          </a:bodyPr>
          <a:lstStyle/>
          <a:p>
            <a:pPr algn="r">
              <a:spcAft>
                <a:spcPts val="0"/>
              </a:spcAft>
            </a:pPr>
            <a:r>
              <a:rPr lang="ru-RU" sz="3600" b="1" dirty="0" smtClean="0">
                <a:solidFill>
                  <a:srgbClr val="000000"/>
                </a:solidFill>
                <a:effectLst/>
                <a:latin typeface="Times New Roman" panose="02020603050405020304" pitchFamily="18" charset="0"/>
                <a:ea typeface="Times New Roman"/>
                <a:cs typeface="Times New Roman" panose="02020603050405020304" pitchFamily="18" charset="0"/>
              </a:rPr>
              <a:t>Даже шею, даже уши ты испачкал в черной туши. Становись скорей под душ. Смой с ушей под душем тушь. Смой и с шеи тушь под душем.</a:t>
            </a:r>
            <a:endParaRPr lang="ru-RU" sz="3600" b="1" dirty="0" smtClean="0">
              <a:effectLst/>
              <a:latin typeface="Times New Roman" panose="02020603050405020304" pitchFamily="18" charset="0"/>
              <a:ea typeface="Calibri"/>
              <a:cs typeface="Times New Roman" panose="02020603050405020304" pitchFamily="18" charset="0"/>
            </a:endParaRPr>
          </a:p>
          <a:p>
            <a:pPr algn="r">
              <a:spcAft>
                <a:spcPts val="0"/>
              </a:spcAft>
            </a:pPr>
            <a:r>
              <a:rPr lang="ru-RU" sz="3600" b="1" dirty="0" smtClean="0">
                <a:solidFill>
                  <a:srgbClr val="000000"/>
                </a:solidFill>
                <a:effectLst/>
                <a:latin typeface="Times New Roman" panose="02020603050405020304" pitchFamily="18" charset="0"/>
                <a:ea typeface="Times New Roman"/>
                <a:cs typeface="Times New Roman" panose="02020603050405020304" pitchFamily="18" charset="0"/>
              </a:rPr>
              <a:t>После душа вытрись суше.</a:t>
            </a:r>
            <a:endParaRPr lang="ru-RU" sz="3600" b="1" dirty="0" smtClean="0">
              <a:effectLst/>
              <a:latin typeface="Times New Roman" panose="02020603050405020304" pitchFamily="18" charset="0"/>
              <a:ea typeface="Calibri"/>
              <a:cs typeface="Times New Roman" panose="02020603050405020304" pitchFamily="18" charset="0"/>
            </a:endParaRPr>
          </a:p>
          <a:p>
            <a:pPr algn="r">
              <a:spcAft>
                <a:spcPts val="0"/>
              </a:spcAft>
            </a:pPr>
            <a:r>
              <a:rPr lang="ru-RU" sz="3600" b="1" dirty="0" smtClean="0">
                <a:solidFill>
                  <a:srgbClr val="000000"/>
                </a:solidFill>
                <a:effectLst/>
                <a:latin typeface="Times New Roman" panose="02020603050405020304" pitchFamily="18" charset="0"/>
                <a:ea typeface="Times New Roman"/>
                <a:cs typeface="Times New Roman" panose="02020603050405020304" pitchFamily="18" charset="0"/>
              </a:rPr>
              <a:t>Шею суше, суше уши — и не пачкай больше уши.</a:t>
            </a:r>
            <a:endParaRPr lang="ru-RU" sz="3600" b="1" dirty="0">
              <a:effectLst/>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15988460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 name="Рисунок 43"/>
          <p:cNvPicPr/>
          <p:nvPr/>
        </p:nvPicPr>
        <p:blipFill>
          <a:blip r:embed="rId2"/>
          <a:stretch/>
        </p:blipFill>
        <p:spPr>
          <a:xfrm>
            <a:off x="6745" y="0"/>
            <a:ext cx="10073880" cy="7555320"/>
          </a:xfrm>
          <a:prstGeom prst="rect">
            <a:avLst/>
          </a:prstGeom>
          <a:ln>
            <a:noFill/>
          </a:ln>
        </p:spPr>
      </p:pic>
      <p:sp>
        <p:nvSpPr>
          <p:cNvPr id="2" name="Прямоугольник 1"/>
          <p:cNvSpPr/>
          <p:nvPr/>
        </p:nvSpPr>
        <p:spPr>
          <a:xfrm>
            <a:off x="503808" y="539477"/>
            <a:ext cx="8928992" cy="2308324"/>
          </a:xfrm>
          <a:prstGeom prst="rect">
            <a:avLst/>
          </a:prstGeom>
        </p:spPr>
        <p:txBody>
          <a:bodyPr wrap="square">
            <a:spAutoFit/>
          </a:bodyPr>
          <a:lstStyle/>
          <a:p>
            <a:r>
              <a:rPr lang="ru-RU" sz="3600" b="1" dirty="0">
                <a:latin typeface="Times New Roman" panose="02020603050405020304" pitchFamily="18" charset="0"/>
                <a:cs typeface="Times New Roman" panose="02020603050405020304" pitchFamily="18" charset="0"/>
              </a:rPr>
              <a:t>На мели мы налима лениво ловили,</a:t>
            </a:r>
            <a:br>
              <a:rPr lang="ru-RU" sz="3600" b="1" dirty="0">
                <a:latin typeface="Times New Roman" panose="02020603050405020304" pitchFamily="18" charset="0"/>
                <a:cs typeface="Times New Roman" panose="02020603050405020304" pitchFamily="18" charset="0"/>
              </a:rPr>
            </a:br>
            <a:r>
              <a:rPr lang="ru-RU" sz="3600" b="1" dirty="0">
                <a:latin typeface="Times New Roman" panose="02020603050405020304" pitchFamily="18" charset="0"/>
                <a:cs typeface="Times New Roman" panose="02020603050405020304" pitchFamily="18" charset="0"/>
              </a:rPr>
              <a:t>Меняли налима вы мне на линя.</a:t>
            </a:r>
            <a:br>
              <a:rPr lang="ru-RU" sz="3600" b="1" dirty="0">
                <a:latin typeface="Times New Roman" panose="02020603050405020304" pitchFamily="18" charset="0"/>
                <a:cs typeface="Times New Roman" panose="02020603050405020304" pitchFamily="18" charset="0"/>
              </a:rPr>
            </a:br>
            <a:r>
              <a:rPr lang="ru-RU" sz="3600" b="1" dirty="0">
                <a:latin typeface="Times New Roman" panose="02020603050405020304" pitchFamily="18" charset="0"/>
                <a:cs typeface="Times New Roman" panose="02020603050405020304" pitchFamily="18" charset="0"/>
              </a:rPr>
              <a:t>О любви не меня ли вы мило молили</a:t>
            </a:r>
            <a:br>
              <a:rPr lang="ru-RU" sz="3600" b="1" dirty="0">
                <a:latin typeface="Times New Roman" panose="02020603050405020304" pitchFamily="18" charset="0"/>
                <a:cs typeface="Times New Roman" panose="02020603050405020304" pitchFamily="18" charset="0"/>
              </a:rPr>
            </a:br>
            <a:r>
              <a:rPr lang="ru-RU" sz="3600" b="1" dirty="0">
                <a:latin typeface="Times New Roman" panose="02020603050405020304" pitchFamily="18" charset="0"/>
                <a:cs typeface="Times New Roman" panose="02020603050405020304" pitchFamily="18" charset="0"/>
              </a:rPr>
              <a:t>И в туманы лимана манили меня.</a:t>
            </a:r>
          </a:p>
        </p:txBody>
      </p:sp>
      <p:sp>
        <p:nvSpPr>
          <p:cNvPr id="3" name="Прямоугольник 2"/>
          <p:cNvSpPr/>
          <p:nvPr/>
        </p:nvSpPr>
        <p:spPr>
          <a:xfrm>
            <a:off x="2159992" y="3923853"/>
            <a:ext cx="7703021" cy="2308324"/>
          </a:xfrm>
          <a:prstGeom prst="rect">
            <a:avLst/>
          </a:prstGeom>
        </p:spPr>
        <p:txBody>
          <a:bodyPr wrap="square">
            <a:spAutoFit/>
          </a:bodyPr>
          <a:lstStyle/>
          <a:p>
            <a:pPr algn="r"/>
            <a:r>
              <a:rPr lang="ru-RU" sz="3600" b="1" dirty="0">
                <a:latin typeface="Times New Roman" panose="02020603050405020304" pitchFamily="18" charset="0"/>
                <a:cs typeface="Times New Roman" panose="02020603050405020304" pitchFamily="18" charset="0"/>
              </a:rPr>
              <a:t>Женя с Жанной подружилась.</a:t>
            </a:r>
            <a:br>
              <a:rPr lang="ru-RU" sz="3600" b="1" dirty="0">
                <a:latin typeface="Times New Roman" panose="02020603050405020304" pitchFamily="18" charset="0"/>
                <a:cs typeface="Times New Roman" panose="02020603050405020304" pitchFamily="18" charset="0"/>
              </a:rPr>
            </a:br>
            <a:r>
              <a:rPr lang="ru-RU" sz="3600" b="1" dirty="0">
                <a:latin typeface="Times New Roman" panose="02020603050405020304" pitchFamily="18" charset="0"/>
                <a:cs typeface="Times New Roman" panose="02020603050405020304" pitchFamily="18" charset="0"/>
              </a:rPr>
              <a:t>Дружба с Жанной не сложилась.</a:t>
            </a:r>
            <a:br>
              <a:rPr lang="ru-RU" sz="3600" b="1" dirty="0">
                <a:latin typeface="Times New Roman" panose="02020603050405020304" pitchFamily="18" charset="0"/>
                <a:cs typeface="Times New Roman" panose="02020603050405020304" pitchFamily="18" charset="0"/>
              </a:rPr>
            </a:br>
            <a:r>
              <a:rPr lang="ru-RU" sz="3600" b="1" dirty="0">
                <a:latin typeface="Times New Roman" panose="02020603050405020304" pitchFamily="18" charset="0"/>
                <a:cs typeface="Times New Roman" panose="02020603050405020304" pitchFamily="18" charset="0"/>
              </a:rPr>
              <a:t>Чтобы жить с друзьями дружно,</a:t>
            </a:r>
            <a:br>
              <a:rPr lang="ru-RU" sz="3600" b="1" dirty="0">
                <a:latin typeface="Times New Roman" panose="02020603050405020304" pitchFamily="18" charset="0"/>
                <a:cs typeface="Times New Roman" panose="02020603050405020304" pitchFamily="18" charset="0"/>
              </a:rPr>
            </a:br>
            <a:r>
              <a:rPr lang="ru-RU" sz="3600" b="1" dirty="0">
                <a:latin typeface="Times New Roman" panose="02020603050405020304" pitchFamily="18" charset="0"/>
                <a:cs typeface="Times New Roman" panose="02020603050405020304" pitchFamily="18" charset="0"/>
              </a:rPr>
              <a:t>Обижать друзей не нужно.</a:t>
            </a:r>
          </a:p>
        </p:txBody>
      </p:sp>
    </p:spTree>
    <p:extLst>
      <p:ext uri="{BB962C8B-B14F-4D97-AF65-F5344CB8AC3E}">
        <p14:creationId xmlns:p14="http://schemas.microsoft.com/office/powerpoint/2010/main" val="41468207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 name="Рисунок 43"/>
          <p:cNvPicPr/>
          <p:nvPr/>
        </p:nvPicPr>
        <p:blipFill>
          <a:blip r:embed="rId2"/>
          <a:stretch/>
        </p:blipFill>
        <p:spPr>
          <a:xfrm>
            <a:off x="6745" y="0"/>
            <a:ext cx="10073880" cy="7555320"/>
          </a:xfrm>
          <a:prstGeom prst="rect">
            <a:avLst/>
          </a:prstGeom>
          <a:ln>
            <a:noFill/>
          </a:ln>
        </p:spPr>
      </p:pic>
      <p:sp>
        <p:nvSpPr>
          <p:cNvPr id="6" name="Прямоугольник 5"/>
          <p:cNvSpPr/>
          <p:nvPr/>
        </p:nvSpPr>
        <p:spPr>
          <a:xfrm>
            <a:off x="38842" y="107429"/>
            <a:ext cx="9898014" cy="7171194"/>
          </a:xfrm>
          <a:prstGeom prst="rect">
            <a:avLst/>
          </a:prstGeom>
        </p:spPr>
        <p:txBody>
          <a:bodyPr wrap="square">
            <a:spAutoFit/>
          </a:bodyPr>
          <a:lstStyle/>
          <a:p>
            <a:pPr algn="ctr"/>
            <a:r>
              <a:rPr lang="ru-RU" sz="4400" b="1" i="0" dirty="0" smtClean="0">
                <a:solidFill>
                  <a:srgbClr val="CC6600"/>
                </a:solidFill>
                <a:effectLst/>
                <a:latin typeface="Times New Roman" panose="02020603050405020304" pitchFamily="18" charset="0"/>
                <a:cs typeface="Times New Roman" panose="02020603050405020304" pitchFamily="18" charset="0"/>
              </a:rPr>
              <a:t>Ежели вы жили</a:t>
            </a:r>
          </a:p>
          <a:p>
            <a:pPr algn="just"/>
            <a:r>
              <a:rPr lang="ru-RU" sz="3200" b="1" i="0" dirty="0" smtClean="0">
                <a:effectLst/>
                <a:latin typeface="Times New Roman" panose="02020603050405020304" pitchFamily="18" charset="0"/>
                <a:cs typeface="Times New Roman" panose="02020603050405020304" pitchFamily="18" charset="0"/>
              </a:rPr>
              <a:t>Ежели вы не жили возле ежевичника, но ежели вы жили возле земляничника, то значит земляничное варенье вам привычное и вовсе не привычное варенье ежевичное.</a:t>
            </a:r>
            <a:endParaRPr lang="ru-RU" sz="3200" b="1" dirty="0">
              <a:latin typeface="Times New Roman" panose="02020603050405020304" pitchFamily="18" charset="0"/>
              <a:cs typeface="Times New Roman" panose="02020603050405020304" pitchFamily="18" charset="0"/>
            </a:endParaRPr>
          </a:p>
          <a:p>
            <a:pPr algn="just"/>
            <a:endParaRPr lang="ru-RU" sz="3200" b="1" i="0" dirty="0" smtClean="0">
              <a:effectLst/>
              <a:latin typeface="Times New Roman" panose="02020603050405020304" pitchFamily="18" charset="0"/>
              <a:cs typeface="Times New Roman" panose="02020603050405020304" pitchFamily="18" charset="0"/>
            </a:endParaRPr>
          </a:p>
          <a:p>
            <a:pPr algn="just"/>
            <a:r>
              <a:rPr lang="ru-RU" sz="3200" b="1" i="0" dirty="0" smtClean="0">
                <a:effectLst/>
                <a:latin typeface="Times New Roman" panose="02020603050405020304" pitchFamily="18" charset="0"/>
                <a:cs typeface="Times New Roman" panose="02020603050405020304" pitchFamily="18" charset="0"/>
              </a:rPr>
              <a:t>Ежели вы жили возле ежевичника, то значит, ежевичное варенье вам привычное, и вовсе не привычное варенье земляничное.</a:t>
            </a:r>
          </a:p>
          <a:p>
            <a:pPr algn="just"/>
            <a:endParaRPr lang="ru-RU" sz="3200" b="1" dirty="0">
              <a:latin typeface="Times New Roman" panose="02020603050405020304" pitchFamily="18" charset="0"/>
              <a:cs typeface="Times New Roman" panose="02020603050405020304" pitchFamily="18" charset="0"/>
            </a:endParaRPr>
          </a:p>
          <a:p>
            <a:pPr algn="just"/>
            <a:r>
              <a:rPr lang="ru-RU" sz="3200" b="1" i="0" dirty="0" smtClean="0">
                <a:effectLst/>
                <a:latin typeface="Times New Roman" panose="02020603050405020304" pitchFamily="18" charset="0"/>
                <a:cs typeface="Times New Roman" panose="02020603050405020304" pitchFamily="18" charset="0"/>
              </a:rPr>
              <a:t>Но ежели вы жили возле ежевичника, и ежели вы жили возле земляничника и ежели вы времени на лес не пожалели, то значит, преотличное варенье ежевичное, варенье земляничное вы ежедневно ели.</a:t>
            </a:r>
            <a:endParaRPr lang="ru-RU" sz="3200" b="1" i="0" dirty="0">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1960919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69</TotalTime>
  <Words>381</Words>
  <Application>Microsoft Office PowerPoint</Application>
  <PresentationFormat>Произвольный</PresentationFormat>
  <Paragraphs>33</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Office Theme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cp:lastModifiedBy>НР</cp:lastModifiedBy>
  <cp:revision>9</cp:revision>
  <dcterms:modified xsi:type="dcterms:W3CDTF">2020-09-21T13:47:24Z</dcterms:modified>
</cp:coreProperties>
</file>

<file path=docProps/core0.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2019-07-28T11:21:40Z</dcterms:created>
  <dc:creator/>
  <dc:description/>
  <dc:language>en-US</dc:language>
  <cp:lastModifiedBy/>
  <dcterms:modified xsi:type="dcterms:W3CDTF">2019-07-28T11:24:09Z</dcterms:modified>
  <cp:revision>1</cp:revision>
  <dc:subject/>
  <dc:title/>
</cp:coreProperties>
</file>