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72" r:id="rId5"/>
    <p:sldId id="259" r:id="rId6"/>
    <p:sldId id="260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5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66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4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5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4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13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2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281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12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9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F044E-75FB-423C-88ED-BF9BF820C0D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48672-E019-46F6-9DE6-F384F7E21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1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1340768"/>
            <a:ext cx="565212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Л.Н.Толстой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роман-эпопея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«Война и мир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Мысль семейная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5" y="332656"/>
            <a:ext cx="30765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602128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Презентацию выполнила Агеева И.В., МАОУ «Лицей№10» города Советска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9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8378" y="332656"/>
            <a:ext cx="5758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Семья Болконских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0541" y="16288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Старый князь Болконский устанавливает в Лысых Горах осмысленную жизнь. Он весь в прошлом - он истинный аристократ и все традиции аристократии им бережно сохраняются.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9" y="1226286"/>
            <a:ext cx="4244985" cy="510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0569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Несмотря на целый ряд чудачеств князя, его дети, князь Андрей и княжна Марья, любят и уважают своего отца, прощая ему некоторую бестакт­ность и резкость. Может быть, в этом и состоит феномен семьи Болкон­ских - безусловное уважение и приятие всех старших членов семьи, без­отчетная, искренняя, в чем-то даже жертвенная любовь членов семьи друг к другу (княжна Марья для себя решила, что не будет думать о личном счастье, чтобы не оставить отца одного).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13924"/>
            <a:ext cx="1787650" cy="32740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270858"/>
            <a:ext cx="1775832" cy="33602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398147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Стиль отношений в этой семье способствует воспитанию таких чувств, как уважение, преданность, человеческое достоинство, патриотизм.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86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9171" y="332656"/>
            <a:ext cx="5465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Семья Курагиных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126106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Члены семьи связаны только внешними отношениями, все Курагины разобщены.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875" y="5085184"/>
            <a:ext cx="8676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самостоятельной жизни дети князя Василия обречены на одиночество: у Элен и Пьера нет семьи, несмотря на офи­циальный брак; Анатоль, будучи женатым на польке, всту­пает в новые связи, ищет богатую жену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58920" y="2461398"/>
            <a:ext cx="47690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Курагины органично вписываются в общество завсегдатаев салона Анны Павловны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Шерер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его фальшью, искусствен­ностью,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лжепатриотизмом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интригами.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60" y="1628800"/>
            <a:ext cx="4158921" cy="253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33265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Подлинное лицо князя Василия проявляется в эпизоде де­лежа наследства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Кирилы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Безухова, от которого он ни при каких обстоятельствах не намерен отказаться. Он факти­чески продает свою дочь, выдавая её за Пьера.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8" y="332656"/>
            <a:ext cx="3911754" cy="550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3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6922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Животное безнравственное начало, заложенное в Анатоле Курагине, особенно ярко проявляется, когда отец привозит его в дом Болконских, чтобы сосватать за него княжну Ма­рью(эпизод с мадмуазель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Бурьен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 А отношение его к На­таше Ростовой настолько низко и безнравственно, что не нуждается ни в каких комментариях.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4690"/>
            <a:ext cx="60960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7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3326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Элен достойно завершает семейную галерею - это женщи­на-хищница, готовая ради денег и положения в обществе выйти замуж по расчету, а затем жестоко относиться к своему мужу.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3140968"/>
            <a:ext cx="52920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Отсутствие связей, душевной близости делает эту семью формальной: в ней живут люди, родные только по крови, а духовного родства, близости человеческой в этом доме нет, и поэтому такая семья не может воспитать нравственного отношения к жизни.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6798"/>
            <a:ext cx="28194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29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6288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их любви - супружество, семья и дети.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Интуитивное понимание близкого человека.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Каждый находит в любви и семье именно то, к чему стремился всю свою жизнь - смысл своей жизни: Наташа - в материнстве, а Пьер - в осознании себя опорой для более слабого человека.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32656"/>
            <a:ext cx="7141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Наташа Ростова и Пьер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4022643" cy="49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654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Николай Ростов и Марья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9168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Николая и Марьи характерна общность в восприятии людей.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союз, в котором муж и жена духовно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взаимообогащаются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Николай делает счастливой Марью, а она вносит в семью доброту и нежность.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7622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84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1737" y="404664"/>
            <a:ext cx="6051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Салон Анны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Шерер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53739"/>
            <a:ext cx="6837322" cy="5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9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0452" y="548680"/>
            <a:ext cx="6109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«Мысль семейная»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661248"/>
            <a:ext cx="3740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Болконские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581128"/>
            <a:ext cx="2681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Ростовы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41120" y="5649594"/>
            <a:ext cx="3099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Курагины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48" y="1700808"/>
            <a:ext cx="2681288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66157"/>
            <a:ext cx="1420702" cy="26020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400236"/>
            <a:ext cx="2659832" cy="210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2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450082"/>
              </p:ext>
            </p:extLst>
          </p:nvPr>
        </p:nvGraphicFramePr>
        <p:xfrm>
          <a:off x="1259632" y="692696"/>
          <a:ext cx="6077585" cy="15240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Семьи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Номера вариантов ответов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/>
                          <a:ea typeface="Times New Roman"/>
                        </a:rPr>
                        <a:t>Ростовы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Болконские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Безуховы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Курагины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389" y="2210381"/>
            <a:ext cx="912961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«Мысль семейная в романе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Л.Н.Толстого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этой семье детей считают обузой.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доме установлен строгий порядок.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Между мужем и женой установились любящие, доверительные, нежные отношения.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Члена этой семьи воспринимают в обществе как опасного чудака.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Член этой семьи ведет крайне беспутный образ жизни.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Отец держит дочь в «ежовых рукавицах».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этой семье воспитывается племянница и сын подруги главы семьи.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Детям дозволено вести себя так, что порой нарушаются нормы этикета.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Отец называет сыновей дураками.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Старшая дочь выросла непохожей на остальных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Отец в силу обстоятельств ни разу не поговорил с сыном.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Член этой семьи собирается на войну, так как жизнь светского общества его не привлекает.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Отец сухо прощается с сыном, несмотря на то, что, может быть, навсегда.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2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семьи, ее значение в становлении характера человека в романе «Война и мир» является одной из самых важных. Автор пытается объяснить многие особенности и закономерности в жизни своих героев принадлежностью их к той или иной семье. Только в семье человек получает все то, что в последующем определяет его характер, привычки, мировоззрение и мироощущение.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501008"/>
            <a:ext cx="2565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9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275" y="188640"/>
            <a:ext cx="8460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романе Толстой рассказывает о разных семьях - это и хранящая аристократические традиции семья князей Болконских; и представители московского дворянства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Ростовы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лишенная взаимного уважения, душевности и связей семья Курагиных; семья Бергов, которая начинает свое существование с закладки «материального фундамента». А в эпилоге романа Толстой представляет на суд читателей две новые семьи - Пьер и Наташа, Николай и Марья, - по мнению автора, именно такой должна быть семья, основанная на искренних и глубоких чувствах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5" y="4058011"/>
            <a:ext cx="1807849" cy="25422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944385"/>
            <a:ext cx="1512168" cy="27695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640" y="4015715"/>
            <a:ext cx="1974527" cy="262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7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5047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Семья Ростовых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3407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примере семьи Ростовых Толстой описывает свой идеал семейного бытия, добрых отношений между всеми членами семьи.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Ростовы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живут «жизнью сердца», не тре­буя друг от друга особого ума, легко и непринужденно от­носясь к жизненным неурядицам. Им свойственно истинно русское стремление к широте и размаху.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63" y="1522406"/>
            <a:ext cx="3823289" cy="434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0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36450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в семье Ростовых наследуют от родителей лучшие качества - искренность, открытость, бескорыстие, стремление любить весь мир и все человечество.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97" y="836712"/>
            <a:ext cx="3704420" cy="48278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55976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Всем членам семьи Ростовых свойственна живость и непосредственность.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1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12474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Переломным моментом в жизни семьи становится отъезд из Москвы, решение отдать подводы, предназначенные для вывоза имущества, для перевозки раненых, что фак­тически явилось разорением Ростовых. Старик Ростов умирает с чувством вины за разорение детей, но с чувст­вом выполненного патриотического долга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4" y="404664"/>
            <a:ext cx="3918935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913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Учитель 346</cp:lastModifiedBy>
  <cp:revision>9</cp:revision>
  <dcterms:created xsi:type="dcterms:W3CDTF">2013-02-28T16:34:03Z</dcterms:created>
  <dcterms:modified xsi:type="dcterms:W3CDTF">2024-01-29T11:46:47Z</dcterms:modified>
</cp:coreProperties>
</file>