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1" r:id="rId14"/>
    <p:sldId id="270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074" autoAdjust="0"/>
    <p:restoredTop sz="94660"/>
  </p:normalViewPr>
  <p:slideViewPr>
    <p:cSldViewPr snapToGrid="0">
      <p:cViewPr varScale="1">
        <p:scale>
          <a:sx n="61" d="100"/>
          <a:sy n="61" d="100"/>
        </p:scale>
        <p:origin x="3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49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823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85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38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17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7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31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219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76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190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70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C6235-6584-4254-96A1-6DFCFC738565}" type="datetimeFigureOut">
              <a:rPr lang="ru-RU" smtClean="0"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2374D-77BE-43EE-8B4B-E7712AA9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38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40080"/>
            <a:ext cx="1091184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54" y="95250"/>
            <a:ext cx="1115878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7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85" y="0"/>
            <a:ext cx="120525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5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3917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172" y="0"/>
            <a:ext cx="630006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7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9797" y="1"/>
            <a:ext cx="626777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976" y="0"/>
            <a:ext cx="7792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763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2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14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zhukgsn.ru/wp-content/uploads/2023/02/rod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4" y="162733"/>
            <a:ext cx="10926305" cy="655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11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damion.club/uploads/posts/2022-09/1664331424_5-damion-club-p-letnii-berezovii-les-priroda-vkontakte-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160339"/>
            <a:ext cx="11747123" cy="651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4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946" y="365125"/>
            <a:ext cx="10857854" cy="4594333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ГЕРОИ ВО ВСЕ ВРЕМЕНА!</a:t>
            </a:r>
            <a:endParaRPr lang="ru-RU" sz="9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09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69" y="100012"/>
            <a:ext cx="11530739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417" y="365125"/>
            <a:ext cx="10594383" cy="6361139"/>
          </a:xfrm>
        </p:spPr>
        <p:txBody>
          <a:bodyPr>
            <a:normAutofit/>
          </a:bodyPr>
          <a:lstStyle/>
          <a:p>
            <a:r>
              <a:rPr lang="ru-RU" sz="7200" b="1" dirty="0"/>
              <a:t>Герой-это мужественный, бесстрашный человек, который рискуя жизнью, совершает смелые </a:t>
            </a:r>
            <a:r>
              <a:rPr lang="ru-RU" sz="7200" b="1" dirty="0" smtClean="0"/>
              <a:t>поступки.</a:t>
            </a:r>
            <a:br>
              <a:rPr lang="ru-RU" sz="7200" b="1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0187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2875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Подвиг-героический поступок, готовность до конца выполнять свой долг, защищать Отечества.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321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381000"/>
            <a:ext cx="11430000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7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45" y="170481"/>
            <a:ext cx="11158779" cy="654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0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32</Words>
  <Application>Microsoft Office PowerPoint</Application>
  <PresentationFormat>Широкоэкранный</PresentationFormat>
  <Paragraphs>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ГЕРОИ ВО ВСЕ ВРЕМЕНА!</vt:lpstr>
      <vt:lpstr>Презентация PowerPoint</vt:lpstr>
      <vt:lpstr>Герой-это мужественный, бесстрашный человек, который рискуя жизнью, совершает смелые поступки. </vt:lpstr>
      <vt:lpstr>Подвиг-героический поступок, готовность до конца выполнять свой долг, защищать Отечества.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нр</dc:creator>
  <cp:lastModifiedBy>нр</cp:lastModifiedBy>
  <cp:revision>10</cp:revision>
  <dcterms:created xsi:type="dcterms:W3CDTF">2023-12-03T11:04:24Z</dcterms:created>
  <dcterms:modified xsi:type="dcterms:W3CDTF">2023-12-03T15:11:26Z</dcterms:modified>
</cp:coreProperties>
</file>