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56" r:id="rId2"/>
    <p:sldId id="257" r:id="rId3"/>
    <p:sldId id="258" r:id="rId4"/>
    <p:sldId id="259" r:id="rId5"/>
    <p:sldId id="263" r:id="rId6"/>
    <p:sldId id="262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8" name="Номер слайда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олилиния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олилиния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7402981F-8BEB-4540-820C-09EEAE8DD682}" type="datetimeFigureOut">
              <a:rPr lang="ru-RU" smtClean="0"/>
              <a:pPr/>
              <a:t>25.01.2024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F6AA3007-BA91-4170-A1BA-0A2EF2331649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ru-RU" dirty="0" smtClean="0"/>
              <a:t>Власть оценки?!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ru-RU" dirty="0" smtClean="0"/>
              <a:t>Из опыта работы учителя физической культуры МОУ «</a:t>
            </a:r>
            <a:r>
              <a:rPr lang="ru-RU" dirty="0" err="1" smtClean="0"/>
              <a:t>Мещовская</a:t>
            </a:r>
            <a:r>
              <a:rPr lang="ru-RU" dirty="0" smtClean="0"/>
              <a:t> средняя общеобразовательная школа» ЛОБАНОВА В.А.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Мониторинг уровня физического развития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С 1999 года отслеживается  динамика физического развития </a:t>
            </a:r>
            <a:r>
              <a:rPr lang="ru-RU" u="sng" dirty="0" smtClean="0"/>
              <a:t>каждого </a:t>
            </a:r>
            <a:r>
              <a:rPr lang="ru-RU" dirty="0" smtClean="0"/>
              <a:t>учащегося по 6 показателям</a:t>
            </a:r>
          </a:p>
          <a:p>
            <a:r>
              <a:rPr lang="ru-RU" dirty="0" smtClean="0"/>
              <a:t>Дифференцирование</a:t>
            </a:r>
          </a:p>
          <a:p>
            <a:r>
              <a:rPr lang="ru-RU" dirty="0" smtClean="0"/>
              <a:t>Индивидуальный подход (каждый в зоне ближайшего развития)</a:t>
            </a:r>
          </a:p>
          <a:p>
            <a:r>
              <a:rPr lang="ru-RU" dirty="0" smtClean="0"/>
              <a:t>Но…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Мониторинг не идеален: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Альтернатива нормативам</a:t>
            </a:r>
          </a:p>
          <a:p>
            <a:r>
              <a:rPr lang="ru-RU" dirty="0" smtClean="0"/>
              <a:t>Недостаточность дифференциации задач</a:t>
            </a:r>
          </a:p>
          <a:p>
            <a:r>
              <a:rPr lang="ru-RU" dirty="0" smtClean="0"/>
              <a:t>Субъективность оценки</a:t>
            </a:r>
          </a:p>
          <a:p>
            <a:r>
              <a:rPr lang="ru-RU" dirty="0" smtClean="0"/>
              <a:t>Индивидуальный подход в рамках массовой школы – неосуществимая мечта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Безотметочная система оценки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Мониторинг –  не самоцель, показатель развития ребенка, но не основание для оценивания</a:t>
            </a:r>
          </a:p>
          <a:p>
            <a:r>
              <a:rPr lang="ru-RU" dirty="0" smtClean="0"/>
              <a:t>Эксперимент 2020- 2021гг.</a:t>
            </a:r>
          </a:p>
          <a:p>
            <a:pPr marL="36576" indent="0">
              <a:buNone/>
            </a:pPr>
            <a:r>
              <a:rPr lang="ru-RU" dirty="0" smtClean="0"/>
              <a:t>Результаты: снижение тревожности, формирование личностной  мотивации, благоприятный  психологический климат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Программа индивидуального развития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  <a:p>
            <a:endParaRPr lang="ru-RU" dirty="0"/>
          </a:p>
        </p:txBody>
      </p:sp>
      <p:pic>
        <p:nvPicPr>
          <p:cNvPr id="4" name="Picture 2" descr="C:\Users\Архипова\Desktop\IMG-20240122-WA0008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544" y="1500174"/>
            <a:ext cx="7008000" cy="5256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2639355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Воспитательная функция урока физической культуры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Без оценки учитель теряет власть?</a:t>
            </a:r>
          </a:p>
          <a:p>
            <a:r>
              <a:rPr lang="ru-RU" dirty="0" smtClean="0"/>
              <a:t>Что воспитывает урок ф.к.?</a:t>
            </a:r>
          </a:p>
          <a:p>
            <a:r>
              <a:rPr lang="ru-RU" dirty="0" smtClean="0"/>
              <a:t>Осознание необходимости, в т.ч. и самостоятельной работы</a:t>
            </a:r>
          </a:p>
          <a:p>
            <a:r>
              <a:rPr lang="ru-RU" dirty="0" smtClean="0"/>
              <a:t>Самооценка</a:t>
            </a:r>
          </a:p>
          <a:p>
            <a:pPr>
              <a:buNone/>
            </a:pPr>
            <a:endParaRPr lang="ru-RU" dirty="0" smtClean="0"/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хническая">
  <a:themeElements>
    <a:clrScheme name="Техническая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Техническая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Техническая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126</TotalTime>
  <Words>129</Words>
  <Application>Microsoft Office PowerPoint</Application>
  <PresentationFormat>Экран (4:3)</PresentationFormat>
  <Paragraphs>22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Техническая</vt:lpstr>
      <vt:lpstr>Власть оценки?!</vt:lpstr>
      <vt:lpstr>Мониторинг уровня физического развития</vt:lpstr>
      <vt:lpstr>Мониторинг не идеален:</vt:lpstr>
      <vt:lpstr>Безотметочная система оценки</vt:lpstr>
      <vt:lpstr>Программа индивидуального развития</vt:lpstr>
      <vt:lpstr>Воспитательная функция урока физической культуры</vt:lpstr>
    </vt:vector>
  </TitlesOfParts>
  <Company>RosS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МОЯ АРХЕОЛОГИЯ</dc:title>
  <dc:creator>User</dc:creator>
  <cp:lastModifiedBy>Архипова</cp:lastModifiedBy>
  <cp:revision>16</cp:revision>
  <dcterms:created xsi:type="dcterms:W3CDTF">2010-01-24T16:13:10Z</dcterms:created>
  <dcterms:modified xsi:type="dcterms:W3CDTF">2024-01-25T11:47:26Z</dcterms:modified>
</cp:coreProperties>
</file>

<file path=docProps/thumbnail.jpeg>
</file>