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3" r:id="rId2"/>
    <p:sldId id="256" r:id="rId3"/>
    <p:sldId id="274" r:id="rId4"/>
    <p:sldId id="267" r:id="rId5"/>
    <p:sldId id="262" r:id="rId6"/>
    <p:sldId id="260" r:id="rId7"/>
    <p:sldId id="261" r:id="rId8"/>
    <p:sldId id="259" r:id="rId9"/>
    <p:sldId id="264" r:id="rId10"/>
    <p:sldId id="257" r:id="rId11"/>
    <p:sldId id="265" r:id="rId12"/>
    <p:sldId id="263" r:id="rId13"/>
    <p:sldId id="258" r:id="rId14"/>
    <p:sldId id="266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200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2DE3-C93F-47C1-8DC0-A5649DF92EA5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9F3A8-FCD3-4ED9-AD3B-4E78D5895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33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324544" y="3933056"/>
            <a:ext cx="9793088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БИСМИЛЛАХ1ИРРОХЬМАНИРРОХЬИМ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yimev.org/wp-content/uploads/2018/07/cropped-Besmele_Bismillahirrahmanirrah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24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00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cepolina.com/photo/nature/plants/plants-mix/5/leaf-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0"/>
            <a:ext cx="4211960" cy="272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icusweb.ru/ficus-elastica-abidjan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071" y="33327"/>
            <a:ext cx="4932040" cy="274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ng.pngtree.com/element_origin_min_pic/16/11/05/eaacd49aca1ffb8e037ddaeca603c7f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9" y="2749440"/>
            <a:ext cx="4211959" cy="413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td0.mycdn.me/image?id=836875341320&amp;t=20&amp;plc=WEB&amp;tkn=*_uVLILOyw_HGL8azPEQoQvq2F8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2726922"/>
            <a:ext cx="4932040" cy="41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72200" y="2121475"/>
            <a:ext cx="4176464" cy="5964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Фикус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72200" y="6200818"/>
            <a:ext cx="4176464" cy="596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Клён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23842" y="6289282"/>
            <a:ext cx="4176464" cy="596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/>
              <a:t>Яблоня</a:t>
            </a:r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48115" y="2052157"/>
            <a:ext cx="3094112" cy="722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Бегония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84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pureline.ua/image/cache/catalog/70_podorognik-2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910" y="160338"/>
            <a:ext cx="288032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pesticidy.ru/ps-content/plant_diseases/pictures/58_1_m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72008"/>
            <a:ext cx="345638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userdocs.ru/pars_docs/refs/121/120914/120914_html_3166006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3" y="3398765"/>
            <a:ext cx="9144000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http://aleksandrija-official.ru/img/sidyachij-tip-lista_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http://aleksandrija-official.ru/img/sidyachij-tip-lista_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3" y="-72008"/>
            <a:ext cx="2992047" cy="35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6822" y="6381328"/>
            <a:ext cx="3024336" cy="478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Сетчатое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18762733">
            <a:off x="2515817" y="4289446"/>
            <a:ext cx="4176464" cy="596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Параллельное 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8552865">
            <a:off x="4179095" y="4815015"/>
            <a:ext cx="4176464" cy="596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/>
              <a:t>Дуговое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9985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istant-lessons.ru/wp-content/uploads/2013/08/jilkovanie-listj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19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oc4web.ru/uploads/files/60/60228/hello_html_m4d0ee4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86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db8/000c7d4f-6d735779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80" y="-31010"/>
            <a:ext cx="917497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74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-743"/>
            <a:ext cx="7772400" cy="909464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работа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9144000" cy="5733256"/>
          </a:xfrm>
        </p:spPr>
        <p:txBody>
          <a:bodyPr>
            <a:normAutofit fontScale="77500" lnSpcReduction="20000"/>
          </a:bodyPr>
          <a:lstStyle/>
          <a:p>
            <a:pPr algn="l"/>
            <a:endParaRPr lang="ru-RU" dirty="0"/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листа; научиться описывать лист.</a:t>
            </a: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гербарий или комнатное растение</a:t>
            </a:r>
          </a:p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работы:</a:t>
            </a: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лист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гербария</a:t>
            </a:r>
          </a:p>
          <a:p>
            <a:pPr lvl="0" algn="l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подпишите.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Опишите лист по плану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 лист простой или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лист черешковый или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сидячий.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в) форма листовой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пластинки.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г) жилкование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листа.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054" name="Picture 6" descr="http://mywishlist.ru/pic/i/wish/orig/007/950/34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29000"/>
            <a:ext cx="4129430" cy="340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tatic9.depositphotos.com/1000590/1187/i/950/depositphotos_11875518-stock-photo-herbari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43"/>
            <a:ext cx="1763688" cy="157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80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69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Тест: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 Лист, не имеющий черешок называется: </a:t>
            </a: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а) черешковый; б) сидячий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Сосудистые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пучки листа называются: </a:t>
            </a: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а) жилки;      б) прожилки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3.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Лист, состоящий из нескольких листовых пластинок: </a:t>
            </a: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а) простой; б) сложный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4.  Лист, состоящий из одной листовой пластинки:</a:t>
            </a: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а) простой; б) сложный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 Жилкование, при котором жилки похожи на дуги: </a:t>
            </a: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а) сетчатое; б) параллельное; в) дуговое</a:t>
            </a:r>
          </a:p>
          <a:p>
            <a:endParaRPr lang="ru-RU" sz="2400" dirty="0"/>
          </a:p>
        </p:txBody>
      </p:sp>
      <p:pic>
        <p:nvPicPr>
          <p:cNvPr id="3074" name="Picture 2" descr="https://ds04.infourok.ru/uploads/ex/11af/000db9c6-3bbb6d25/hello_html_m10ad78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445224"/>
            <a:ext cx="9144001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900igr.net/up/datai/112357/0014-021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699792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9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Синкве́йн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пятистрочная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стихотворная форма, возникшая в США в начале XX века под влиянием японской поэзии.</a:t>
            </a:r>
          </a:p>
          <a:p>
            <a:pPr marL="0" indent="0">
              <a:buNone/>
            </a:pPr>
            <a:r>
              <a:rPr lang="ru-RU" b="1" u="sng" dirty="0"/>
              <a:t>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составления.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строк:</a:t>
            </a:r>
          </a:p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понятие (одно слово); </a:t>
            </a:r>
          </a:p>
          <a:p>
            <a:pPr marL="0" lv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 – прилагательные (два слова);</a:t>
            </a:r>
          </a:p>
          <a:p>
            <a:pPr marL="0" lv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 – глаголы (три слова); </a:t>
            </a:r>
          </a:p>
          <a:p>
            <a:pPr marL="0" lv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предложение (из четырех слов);</a:t>
            </a:r>
          </a:p>
          <a:p>
            <a:pPr marL="0" lv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существительное (одно слово).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70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63b/0007e1f2-8bfed2ab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2" y="-5676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5.travelask.ru/system/images/files/001/141/807/wysiwyg/a0eb89ef3c92d79dddf8f5be0085fd2e.jpg?1536003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293096"/>
            <a:ext cx="4067053" cy="253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-33957"/>
            <a:ext cx="77724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5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    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Раяна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Гербарий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Петимат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 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Адлан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Черешок  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Б.Раяна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                       Магомед</a:t>
            </a:r>
          </a:p>
          <a:p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Ботаника      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Нурадди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81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37383"/>
              </p:ext>
            </p:extLst>
          </p:nvPr>
        </p:nvGraphicFramePr>
        <p:xfrm>
          <a:off x="395536" y="2348880"/>
          <a:ext cx="8568000" cy="244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612000"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2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2000"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12000"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583689"/>
              </p:ext>
            </p:extLst>
          </p:nvPr>
        </p:nvGraphicFramePr>
        <p:xfrm>
          <a:off x="7744691" y="2341418"/>
          <a:ext cx="208280" cy="245225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24522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671026"/>
              </p:ext>
            </p:extLst>
          </p:nvPr>
        </p:nvGraphicFramePr>
        <p:xfrm>
          <a:off x="7730836" y="3560618"/>
          <a:ext cx="208280" cy="1246909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2469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92685"/>
              </p:ext>
            </p:extLst>
          </p:nvPr>
        </p:nvGraphicFramePr>
        <p:xfrm>
          <a:off x="3491880" y="2348880"/>
          <a:ext cx="3672000" cy="61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612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914849"/>
              </p:ext>
            </p:extLst>
          </p:nvPr>
        </p:nvGraphicFramePr>
        <p:xfrm>
          <a:off x="1043608" y="2996952"/>
          <a:ext cx="4896000" cy="61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612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586402"/>
              </p:ext>
            </p:extLst>
          </p:nvPr>
        </p:nvGraphicFramePr>
        <p:xfrm>
          <a:off x="2916360" y="3645024"/>
          <a:ext cx="4896000" cy="61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612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902130"/>
              </p:ext>
            </p:extLst>
          </p:nvPr>
        </p:nvGraphicFramePr>
        <p:xfrm>
          <a:off x="3507340" y="4221088"/>
          <a:ext cx="4284000" cy="61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61200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344308" y="-642891"/>
            <a:ext cx="626469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1.</a:t>
            </a:r>
            <a:r>
              <a:rPr lang="ru-RU" dirty="0"/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Мельчайшая, главная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живого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 – это 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11960" y="134076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2.Как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наука о растениях?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-828600" y="-642891"/>
            <a:ext cx="70463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словом: дерево, цветок, лук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240360" y="1561025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4.Как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осевая часть побега?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059382" y="2355273"/>
          <a:ext cx="637309" cy="2438400"/>
        </p:xfrm>
        <a:graphic>
          <a:graphicData uri="http://schemas.openxmlformats.org/drawingml/2006/table">
            <a:tbl>
              <a:tblPr/>
              <a:tblGrid>
                <a:gridCol w="637309"/>
              </a:tblGrid>
              <a:tr h="2438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00B050"/>
                      </a:solidFill>
                      <a:prstDash val="solid"/>
                    </a:lnL>
                    <a:lnR w="12700" cmpd="sng">
                      <a:solidFill>
                        <a:srgbClr val="00B050"/>
                      </a:solidFill>
                      <a:prstDash val="solid"/>
                    </a:lnR>
                    <a:lnT w="12700" cmpd="sng">
                      <a:solidFill>
                        <a:srgbClr val="00B050"/>
                      </a:solidFill>
                      <a:prstDash val="solid"/>
                    </a:lnT>
                    <a:lnB w="127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045527" y="2369127"/>
          <a:ext cx="623455" cy="2396837"/>
        </p:xfrm>
        <a:graphic>
          <a:graphicData uri="http://schemas.openxmlformats.org/drawingml/2006/table">
            <a:tbl>
              <a:tblPr/>
              <a:tblGrid>
                <a:gridCol w="623455"/>
              </a:tblGrid>
              <a:tr h="23968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rgbClr val="00B050"/>
                      </a:solidFill>
                      <a:prstDash val="solid"/>
                    </a:lnL>
                    <a:lnR w="76200" cmpd="sng">
                      <a:solidFill>
                        <a:srgbClr val="00B050"/>
                      </a:solidFill>
                      <a:prstDash val="solid"/>
                    </a:lnR>
                    <a:lnT w="76200" cmpd="sng">
                      <a:solidFill>
                        <a:srgbClr val="00B050"/>
                      </a:solidFill>
                      <a:prstDash val="solid"/>
                    </a:lnT>
                    <a:lnB w="76200" cmpd="sng">
                      <a:solidFill>
                        <a:srgbClr val="00B05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5085185"/>
            <a:ext cx="7772400" cy="7200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11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3384376"/>
          </a:xfrm>
        </p:spPr>
        <p:txBody>
          <a:bodyPr>
            <a:norm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Внешнее строение листа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1663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istant-lessons.ru/wp-content/uploads/2013/08/stroenie-lis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154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56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96470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 – это боковой орган растения.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heniride.files.wordpress.com/2011/08/img_6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88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victoria-adventure.org/victoria_images/2006_bolivian_diag/HPIM4402(a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bs.twimg.com/media/DY0NETeUQAA0u4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16175" cy="633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99061"/>
            <a:ext cx="8964488" cy="1069700"/>
          </a:xfrm>
        </p:spPr>
        <p:txBody>
          <a:bodyPr>
            <a:normAutofit fontScale="90000"/>
          </a:bodyPr>
          <a:lstStyle/>
          <a:p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АМАЗОНСКАЯ ВИКТОРИЯ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САМЫЙ БОЛЬШОЙ ЛИСТ В </a:t>
            </a:r>
            <a:r>
              <a:rPr lang="ru-RU" sz="27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70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ppliedaquaticmgmt.com/wp-content/uploads/2013/10/WolffiaArrhiz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70" y="1750504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2.bp.blogspot.com/-XT0rk0KdTQ8/UyIWl9EmHEI/AAAAAAAAAtM/2Po6om7Jor8/s1600/Rootless+Wolffia+Flower!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20" y="1196752"/>
            <a:ext cx="9144000" cy="607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0"/>
            <a:ext cx="8424936" cy="108255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Ряска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имеет самые маленькие листья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1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http://oboi.kards.qip.ru/images/wallpaper/f0/09/68080_1280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://oboi.kards.qip.ru/images/wallpaper/f0/09/68080_1280_102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8" name="Picture 12" descr="https://salonlaura.ru/wp-content/uploads/2018/03efe381d24092d489c0795-597x7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783"/>
            <a:ext cx="4283968" cy="332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upload.wikimedia.org/wikipedia/commons/9/9d/Pear_Le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86" y="160337"/>
            <a:ext cx="423668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www.bjupress.com/resources/images/biology/large/unit2/13b04a_dicotmonocotlea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375" y="2851720"/>
            <a:ext cx="3094112" cy="72251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Черешковые</a:t>
            </a:r>
            <a:endParaRPr lang="ru-RU" sz="28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292080" y="3040657"/>
            <a:ext cx="3094112" cy="722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Сидячие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7583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4.infourok.ru/uploads/ex/02b9/0003e6d0-1952e9b8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3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</TotalTime>
  <Words>290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БИСМИЛЛАХ1ИРРОХЬМАНИРРОХЬИМ</vt:lpstr>
      <vt:lpstr>Презентация PowerPoint</vt:lpstr>
      <vt:lpstr>Лист Внешнее строение листа </vt:lpstr>
      <vt:lpstr>Презентация PowerPoint</vt:lpstr>
      <vt:lpstr>Презентация PowerPoint</vt:lpstr>
      <vt:lpstr>АМАЗОНСКАЯ ВИКТОРИЯ  ИМЕЕТ САМЫЙ БОЛЬШОЙ ЛИСТ В МИРЕ </vt:lpstr>
      <vt:lpstr>Ряска   имеет самые маленькие листья</vt:lpstr>
      <vt:lpstr>Черешковые</vt:lpstr>
      <vt:lpstr>Презентация PowerPoint</vt:lpstr>
      <vt:lpstr>Фикус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Лабораторная работа</vt:lpstr>
      <vt:lpstr>Презентация PowerPoint</vt:lpstr>
      <vt:lpstr>Домашнее задание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А.Д</dc:creator>
  <cp:lastModifiedBy>луиза</cp:lastModifiedBy>
  <cp:revision>52</cp:revision>
  <dcterms:created xsi:type="dcterms:W3CDTF">2019-04-07T18:04:20Z</dcterms:created>
  <dcterms:modified xsi:type="dcterms:W3CDTF">2022-11-14T12:49:06Z</dcterms:modified>
</cp:coreProperties>
</file>